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8"/>
  </p:notesMasterIdLst>
  <p:sldIdLst>
    <p:sldId id="256" r:id="rId2"/>
    <p:sldId id="260" r:id="rId3"/>
    <p:sldId id="26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9"/>
    </p:embeddedFont>
    <p:embeddedFont>
      <p:font typeface="Fira Code" panose="020B0809050000020004" pitchFamily="49" charset="0"/>
      <p:regular r:id="rId30"/>
      <p:bold r:id="rId31"/>
    </p:embeddedFont>
    <p:embeddedFont>
      <p:font typeface="Fira Code Light" panose="020B0809050000020004" pitchFamily="49" charset="0"/>
      <p:regular r:id="rId32"/>
      <p:bold r:id="rId33"/>
    </p:embeddedFont>
    <p:embeddedFont>
      <p:font typeface="Oswald" panose="00000500000000000000" pitchFamily="2" charset="0"/>
      <p:regular r:id="rId34"/>
      <p:bold r:id="rId35"/>
    </p:embeddedFont>
    <p:embeddedFont>
      <p:font typeface="Roboto Condensed Light" panose="02000000000000000000" pitchFamily="2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3D36B2-1ADE-4162-8A37-4E7D7E432CF9}">
  <a:tblStyle styleId="{E93D36B2-1ADE-4162-8A37-4E7D7E432C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000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161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732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8693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800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9296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1222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997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701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838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65840171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65840171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2139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453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402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407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9462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109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gfad8134eea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4" name="Google Shape;3544;gfad8134eea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8539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6584017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f65840171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646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658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5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f65840171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f65840171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934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31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5840171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5840171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17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25;p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7" name="Google Shape;27;p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188900"/>
            <a:ext cx="7704000" cy="3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0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" name="Google Shape;34;p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5;p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36;p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7" name="Google Shape;37;p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4437900" y="2183600"/>
            <a:ext cx="36177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5" name="Google Shape;85;p9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86" name="Google Shape;86;p9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" name="Google Shape;87;p9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9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89" name="Google Shape;89;p9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" name="Google Shape;90;p9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20000" y="1188900"/>
            <a:ext cx="77040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26" name="Google Shape;126;p13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" name="Google Shape;127;p13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128;p13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29" name="Google Shape;129;p13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3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948600" y="3511225"/>
            <a:ext cx="6139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,</a:t>
            </a:r>
            <a:r>
              <a:rPr lang="en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6" name="Google Shape;276;p24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77" name="Google Shape;277;p24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8" name="Google Shape;278;p24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24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280" name="Google Shape;280;p24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81;p24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26424" y="3090599"/>
            <a:ext cx="3987773" cy="902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Mai Lê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ITITIU19125</a:t>
            </a:r>
            <a:endParaRPr lang="en-A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/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Nguyễn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ITITIU19097</a:t>
            </a:r>
            <a:endParaRPr lang="en-A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ITITIU18270</a:t>
            </a:r>
            <a:endParaRPr dirty="0"/>
          </a:p>
        </p:txBody>
      </p:sp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796199" y="109800"/>
            <a:ext cx="1482873" cy="576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  <a:endParaRPr sz="2000" dirty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3D Fighting Game</a:t>
            </a:r>
            <a:endParaRPr dirty="0"/>
          </a:p>
        </p:txBody>
      </p:sp>
      <p:grpSp>
        <p:nvGrpSpPr>
          <p:cNvPr id="400" name="Google Shape;400;p31"/>
          <p:cNvGrpSpPr/>
          <p:nvPr/>
        </p:nvGrpSpPr>
        <p:grpSpPr>
          <a:xfrm>
            <a:off x="5375029" y="1818088"/>
            <a:ext cx="2224161" cy="1884607"/>
            <a:chOff x="5375029" y="1818088"/>
            <a:chExt cx="2224161" cy="1884607"/>
          </a:xfrm>
        </p:grpSpPr>
        <p:sp>
          <p:nvSpPr>
            <p:cNvPr id="401" name="Google Shape;401;p31"/>
            <p:cNvSpPr/>
            <p:nvPr/>
          </p:nvSpPr>
          <p:spPr>
            <a:xfrm>
              <a:off x="6273950" y="3298356"/>
              <a:ext cx="426300" cy="396873"/>
            </a:xfrm>
            <a:custGeom>
              <a:avLst/>
              <a:gdLst/>
              <a:ahLst/>
              <a:cxnLst/>
              <a:rect l="l" t="t" r="r" b="b"/>
              <a:pathLst>
                <a:path w="17167" h="15982" extrusionOk="0">
                  <a:moveTo>
                    <a:pt x="1" y="0"/>
                  </a:moveTo>
                  <a:lnTo>
                    <a:pt x="1" y="15982"/>
                  </a:lnTo>
                  <a:lnTo>
                    <a:pt x="17167" y="15982"/>
                  </a:lnTo>
                  <a:lnTo>
                    <a:pt x="17167" y="0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6154104" y="3665446"/>
              <a:ext cx="666008" cy="37249"/>
            </a:xfrm>
            <a:custGeom>
              <a:avLst/>
              <a:gdLst/>
              <a:ahLst/>
              <a:cxnLst/>
              <a:rect l="l" t="t" r="r" b="b"/>
              <a:pathLst>
                <a:path w="26820" h="1500" extrusionOk="0">
                  <a:moveTo>
                    <a:pt x="938" y="1"/>
                  </a:moveTo>
                  <a:cubicBezTo>
                    <a:pt x="423" y="1"/>
                    <a:pt x="0" y="418"/>
                    <a:pt x="0" y="938"/>
                  </a:cubicBezTo>
                  <a:lnTo>
                    <a:pt x="0" y="1500"/>
                  </a:lnTo>
                  <a:lnTo>
                    <a:pt x="26819" y="1500"/>
                  </a:lnTo>
                  <a:lnTo>
                    <a:pt x="26819" y="938"/>
                  </a:lnTo>
                  <a:cubicBezTo>
                    <a:pt x="26819" y="418"/>
                    <a:pt x="26397" y="1"/>
                    <a:pt x="25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6273950" y="3303326"/>
              <a:ext cx="426300" cy="126596"/>
            </a:xfrm>
            <a:custGeom>
              <a:avLst/>
              <a:gdLst/>
              <a:ahLst/>
              <a:cxnLst/>
              <a:rect l="l" t="t" r="r" b="b"/>
              <a:pathLst>
                <a:path w="17167" h="5098" extrusionOk="0">
                  <a:moveTo>
                    <a:pt x="1" y="0"/>
                  </a:moveTo>
                  <a:lnTo>
                    <a:pt x="1" y="1156"/>
                  </a:lnTo>
                  <a:lnTo>
                    <a:pt x="17167" y="5097"/>
                  </a:lnTo>
                  <a:lnTo>
                    <a:pt x="17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5375029" y="3097292"/>
              <a:ext cx="2224098" cy="218476"/>
            </a:xfrm>
            <a:custGeom>
              <a:avLst/>
              <a:gdLst/>
              <a:ahLst/>
              <a:cxnLst/>
              <a:rect l="l" t="t" r="r" b="b"/>
              <a:pathLst>
                <a:path w="89564" h="8798" extrusionOk="0">
                  <a:moveTo>
                    <a:pt x="0" y="1"/>
                  </a:moveTo>
                  <a:lnTo>
                    <a:pt x="0" y="6435"/>
                  </a:lnTo>
                  <a:cubicBezTo>
                    <a:pt x="0" y="7739"/>
                    <a:pt x="1057" y="8797"/>
                    <a:pt x="2361" y="8797"/>
                  </a:cubicBezTo>
                  <a:lnTo>
                    <a:pt x="87208" y="8797"/>
                  </a:lnTo>
                  <a:cubicBezTo>
                    <a:pt x="88507" y="8797"/>
                    <a:pt x="89564" y="7739"/>
                    <a:pt x="89564" y="6435"/>
                  </a:cubicBezTo>
                  <a:lnTo>
                    <a:pt x="89564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5375029" y="1818088"/>
              <a:ext cx="2224161" cy="1289166"/>
            </a:xfrm>
            <a:custGeom>
              <a:avLst/>
              <a:gdLst/>
              <a:ahLst/>
              <a:cxnLst/>
              <a:rect l="l" t="t" r="r" b="b"/>
              <a:pathLst>
                <a:path w="89564" h="51913" extrusionOk="0">
                  <a:moveTo>
                    <a:pt x="2361" y="1"/>
                  </a:moveTo>
                  <a:cubicBezTo>
                    <a:pt x="1057" y="1"/>
                    <a:pt x="0" y="1059"/>
                    <a:pt x="0" y="2357"/>
                  </a:cubicBezTo>
                  <a:lnTo>
                    <a:pt x="0" y="51913"/>
                  </a:lnTo>
                  <a:lnTo>
                    <a:pt x="89564" y="51913"/>
                  </a:lnTo>
                  <a:lnTo>
                    <a:pt x="89564" y="2357"/>
                  </a:lnTo>
                  <a:cubicBezTo>
                    <a:pt x="89564" y="1059"/>
                    <a:pt x="88507" y="1"/>
                    <a:pt x="8720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5434356" y="1871380"/>
              <a:ext cx="2105483" cy="1171978"/>
            </a:xfrm>
            <a:custGeom>
              <a:avLst/>
              <a:gdLst/>
              <a:ahLst/>
              <a:cxnLst/>
              <a:rect l="l" t="t" r="r" b="b"/>
              <a:pathLst>
                <a:path w="84785" h="47194" extrusionOk="0">
                  <a:moveTo>
                    <a:pt x="1" y="0"/>
                  </a:moveTo>
                  <a:lnTo>
                    <a:pt x="1" y="47193"/>
                  </a:lnTo>
                  <a:lnTo>
                    <a:pt x="84785" y="47193"/>
                  </a:lnTo>
                  <a:lnTo>
                    <a:pt x="84785" y="0"/>
                  </a:ln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5527258" y="1968354"/>
              <a:ext cx="677425" cy="476599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5527258" y="2497898"/>
              <a:ext cx="1407769" cy="476698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6257635" y="1968354"/>
              <a:ext cx="677400" cy="476599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002489" y="1968354"/>
              <a:ext cx="479554" cy="221338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002489" y="2241370"/>
              <a:ext cx="479554" cy="733225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7118242" y="1435741"/>
            <a:ext cx="795392" cy="626115"/>
            <a:chOff x="7542675" y="1392460"/>
            <a:chExt cx="879178" cy="692069"/>
          </a:xfrm>
        </p:grpSpPr>
        <p:sp>
          <p:nvSpPr>
            <p:cNvPr id="413" name="Google Shape;413;p31"/>
            <p:cNvSpPr/>
            <p:nvPr/>
          </p:nvSpPr>
          <p:spPr>
            <a:xfrm>
              <a:off x="7542675" y="1392460"/>
              <a:ext cx="879178" cy="692069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4" name="Google Shape;414;p31"/>
            <p:cNvGrpSpPr/>
            <p:nvPr/>
          </p:nvGrpSpPr>
          <p:grpSpPr>
            <a:xfrm>
              <a:off x="7603656" y="1520706"/>
              <a:ext cx="657046" cy="305943"/>
              <a:chOff x="7603656" y="1520706"/>
              <a:chExt cx="657046" cy="305943"/>
            </a:xfrm>
          </p:grpSpPr>
          <p:sp>
            <p:nvSpPr>
              <p:cNvPr id="415" name="Google Shape;415;p31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3" name="Google Shape;423;p31"/>
          <p:cNvGrpSpPr/>
          <p:nvPr/>
        </p:nvGrpSpPr>
        <p:grpSpPr>
          <a:xfrm>
            <a:off x="5055410" y="2845326"/>
            <a:ext cx="633471" cy="733893"/>
            <a:chOff x="5055410" y="2845326"/>
            <a:chExt cx="633471" cy="733893"/>
          </a:xfrm>
        </p:grpSpPr>
        <p:grpSp>
          <p:nvGrpSpPr>
            <p:cNvPr id="424" name="Google Shape;424;p31"/>
            <p:cNvGrpSpPr/>
            <p:nvPr/>
          </p:nvGrpSpPr>
          <p:grpSpPr>
            <a:xfrm>
              <a:off x="5055410" y="2845326"/>
              <a:ext cx="633471" cy="733893"/>
              <a:chOff x="5418807" y="2497285"/>
              <a:chExt cx="700200" cy="811200"/>
            </a:xfrm>
          </p:grpSpPr>
          <p:sp>
            <p:nvSpPr>
              <p:cNvPr id="425" name="Google Shape;425;p31"/>
              <p:cNvSpPr/>
              <p:nvPr/>
            </p:nvSpPr>
            <p:spPr>
              <a:xfrm>
                <a:off x="5418807" y="2497285"/>
                <a:ext cx="700200" cy="8112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rgbClr val="FFFFFF">
                      <a:alpha val="85710"/>
                    </a:srgbClr>
                  </a:gs>
                  <a:gs pos="100000">
                    <a:srgbClr val="C5C7F4">
                      <a:alpha val="85710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2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" name="Google Shape;426;p31"/>
              <p:cNvGrpSpPr/>
              <p:nvPr/>
            </p:nvGrpSpPr>
            <p:grpSpPr>
              <a:xfrm>
                <a:off x="5600579" y="2592573"/>
                <a:ext cx="336576" cy="344118"/>
                <a:chOff x="3409000" y="1026975"/>
                <a:chExt cx="355075" cy="363032"/>
              </a:xfrm>
            </p:grpSpPr>
            <p:sp>
              <p:nvSpPr>
                <p:cNvPr id="427" name="Google Shape;427;p31"/>
                <p:cNvSpPr/>
                <p:nvPr/>
              </p:nvSpPr>
              <p:spPr>
                <a:xfrm>
                  <a:off x="3409000" y="1026975"/>
                  <a:ext cx="355075" cy="35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14209" extrusionOk="0">
                      <a:moveTo>
                        <a:pt x="7104" y="0"/>
                      </a:moveTo>
                      <a:cubicBezTo>
                        <a:pt x="3186" y="0"/>
                        <a:pt x="0" y="3181"/>
                        <a:pt x="0" y="7099"/>
                      </a:cubicBezTo>
                      <a:cubicBezTo>
                        <a:pt x="0" y="9129"/>
                        <a:pt x="847" y="10953"/>
                        <a:pt x="2209" y="12247"/>
                      </a:cubicBezTo>
                      <a:cubicBezTo>
                        <a:pt x="3484" y="13466"/>
                        <a:pt x="5211" y="14208"/>
                        <a:pt x="7104" y="14208"/>
                      </a:cubicBezTo>
                      <a:cubicBezTo>
                        <a:pt x="8998" y="14208"/>
                        <a:pt x="10725" y="13466"/>
                        <a:pt x="12000" y="12247"/>
                      </a:cubicBezTo>
                      <a:cubicBezTo>
                        <a:pt x="13357" y="10948"/>
                        <a:pt x="14202" y="9129"/>
                        <a:pt x="14202" y="7099"/>
                      </a:cubicBezTo>
                      <a:cubicBezTo>
                        <a:pt x="14202" y="3181"/>
                        <a:pt x="11029" y="0"/>
                        <a:pt x="71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1"/>
                <p:cNvSpPr/>
                <p:nvPr/>
              </p:nvSpPr>
              <p:spPr>
                <a:xfrm>
                  <a:off x="3528425" y="1078900"/>
                  <a:ext cx="116400" cy="1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6" h="4650" extrusionOk="0">
                      <a:moveTo>
                        <a:pt x="2327" y="0"/>
                      </a:moveTo>
                      <a:cubicBezTo>
                        <a:pt x="1041" y="0"/>
                        <a:pt x="0" y="1041"/>
                        <a:pt x="0" y="2322"/>
                      </a:cubicBezTo>
                      <a:cubicBezTo>
                        <a:pt x="0" y="3609"/>
                        <a:pt x="1041" y="4650"/>
                        <a:pt x="2327" y="4650"/>
                      </a:cubicBezTo>
                      <a:cubicBezTo>
                        <a:pt x="3609" y="4650"/>
                        <a:pt x="4655" y="3609"/>
                        <a:pt x="4655" y="2322"/>
                      </a:cubicBezTo>
                      <a:cubicBezTo>
                        <a:pt x="4655" y="1041"/>
                        <a:pt x="3609" y="0"/>
                        <a:pt x="23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1"/>
                <p:cNvSpPr/>
                <p:nvPr/>
              </p:nvSpPr>
              <p:spPr>
                <a:xfrm>
                  <a:off x="3464200" y="1246832"/>
                  <a:ext cx="244825" cy="14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3" h="5727" extrusionOk="0">
                      <a:moveTo>
                        <a:pt x="4896" y="1"/>
                      </a:moveTo>
                      <a:cubicBezTo>
                        <a:pt x="2551" y="1"/>
                        <a:pt x="572" y="1597"/>
                        <a:pt x="1" y="3765"/>
                      </a:cubicBezTo>
                      <a:cubicBezTo>
                        <a:pt x="1276" y="4984"/>
                        <a:pt x="3003" y="5726"/>
                        <a:pt x="4896" y="5726"/>
                      </a:cubicBezTo>
                      <a:cubicBezTo>
                        <a:pt x="6790" y="5726"/>
                        <a:pt x="8517" y="4984"/>
                        <a:pt x="9792" y="3765"/>
                      </a:cubicBezTo>
                      <a:cubicBezTo>
                        <a:pt x="9215" y="1597"/>
                        <a:pt x="7236" y="1"/>
                        <a:pt x="48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0" name="Google Shape;430;p31"/>
            <p:cNvGrpSpPr/>
            <p:nvPr/>
          </p:nvGrpSpPr>
          <p:grpSpPr>
            <a:xfrm>
              <a:off x="5195602" y="3311831"/>
              <a:ext cx="352067" cy="169406"/>
              <a:chOff x="5528432" y="2979624"/>
              <a:chExt cx="480900" cy="187251"/>
            </a:xfrm>
          </p:grpSpPr>
          <p:sp>
            <p:nvSpPr>
              <p:cNvPr id="431" name="Google Shape;431;p31"/>
              <p:cNvSpPr/>
              <p:nvPr/>
            </p:nvSpPr>
            <p:spPr>
              <a:xfrm>
                <a:off x="5528432" y="2979624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1"/>
              <p:cNvSpPr/>
              <p:nvPr/>
            </p:nvSpPr>
            <p:spPr>
              <a:xfrm>
                <a:off x="5528432" y="3052849"/>
                <a:ext cx="4809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1"/>
              <p:cNvSpPr/>
              <p:nvPr/>
            </p:nvSpPr>
            <p:spPr>
              <a:xfrm>
                <a:off x="5610449" y="3126075"/>
                <a:ext cx="316800" cy="4080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1"/>
          <p:cNvGrpSpPr/>
          <p:nvPr/>
        </p:nvGrpSpPr>
        <p:grpSpPr>
          <a:xfrm>
            <a:off x="7427195" y="2464693"/>
            <a:ext cx="694832" cy="494692"/>
            <a:chOff x="3336290" y="764021"/>
            <a:chExt cx="810300" cy="576900"/>
          </a:xfrm>
        </p:grpSpPr>
        <p:sp>
          <p:nvSpPr>
            <p:cNvPr id="435" name="Google Shape;435;p31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1"/>
          <p:cNvGrpSpPr/>
          <p:nvPr/>
        </p:nvGrpSpPr>
        <p:grpSpPr>
          <a:xfrm>
            <a:off x="5159411" y="1731360"/>
            <a:ext cx="999286" cy="251306"/>
            <a:chOff x="6394932" y="2541500"/>
            <a:chExt cx="959100" cy="241200"/>
          </a:xfrm>
        </p:grpSpPr>
        <p:sp>
          <p:nvSpPr>
            <p:cNvPr id="439" name="Google Shape;439;p31"/>
            <p:cNvSpPr/>
            <p:nvPr/>
          </p:nvSpPr>
          <p:spPr>
            <a:xfrm rot="-5400000">
              <a:off x="6753882" y="2182550"/>
              <a:ext cx="241200" cy="9591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 rot="-5400000">
              <a:off x="64654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 rot="-5400000">
              <a:off x="6687242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3DB0FD"/>
                </a:gs>
                <a:gs pos="100000">
                  <a:srgbClr val="308EF7"/>
                </a:gs>
              </a:gsLst>
              <a:lin ang="2700006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 rot="-5400000">
              <a:off x="6909008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 rot="-5400000">
              <a:off x="7130775" y="2584700"/>
              <a:ext cx="152700" cy="154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/MAKING ENVIROMENT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714489F-B1C1-3CFD-9538-40AD2E1316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43" t="10499" r="23712" b="41953"/>
          <a:stretch/>
        </p:blipFill>
        <p:spPr>
          <a:xfrm>
            <a:off x="720000" y="1143846"/>
            <a:ext cx="7704000" cy="361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6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/MAKING ENVIROMENT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32DCB24-7018-58CD-93DC-BE62E0079A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67" t="11172" r="23712" b="42490"/>
          <a:stretch/>
        </p:blipFill>
        <p:spPr>
          <a:xfrm>
            <a:off x="720000" y="1140760"/>
            <a:ext cx="7860853" cy="35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0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/MAKING CHARACTER MODELS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0E83ABE-8286-42BF-79DB-9E1A33C476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87" t="11283" r="26067" b="33133"/>
          <a:stretch/>
        </p:blipFill>
        <p:spPr bwMode="auto">
          <a:xfrm>
            <a:off x="1255500" y="1112700"/>
            <a:ext cx="6637499" cy="3625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013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/MAKING CHARACTER MODELS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8A02F20-1442-B760-7E92-9F06911DFB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02" t="11113" r="25825" b="32866"/>
          <a:stretch/>
        </p:blipFill>
        <p:spPr bwMode="auto">
          <a:xfrm>
            <a:off x="1437456" y="1195821"/>
            <a:ext cx="6269088" cy="34076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390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/MOVEMENTS AND ANIMATIONS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74E5E01-3999-A5BF-1A14-41B9DD653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38" b="6765"/>
          <a:stretch/>
        </p:blipFill>
        <p:spPr bwMode="auto">
          <a:xfrm>
            <a:off x="909300" y="1092451"/>
            <a:ext cx="7325399" cy="36836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256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/MOVEMENTS AND ANIMATIONS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B130A047-C178-78C4-5A98-4D46B93FF8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25" t="23584" r="8529" b="22490"/>
          <a:stretch/>
        </p:blipFill>
        <p:spPr bwMode="auto">
          <a:xfrm>
            <a:off x="276600" y="1283514"/>
            <a:ext cx="8727845" cy="32146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94282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/HIT BOX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FB7251F-3ABA-F304-8FAA-E627E9DEF9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38" t="10840" r="19487" b="42660"/>
          <a:stretch/>
        </p:blipFill>
        <p:spPr bwMode="auto">
          <a:xfrm>
            <a:off x="528864" y="1265100"/>
            <a:ext cx="8086271" cy="3239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525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/HIT BOX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2FCA42D-3F40-11B0-D845-47094626DD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795" r="46003" b="6540"/>
          <a:stretch/>
        </p:blipFill>
        <p:spPr bwMode="auto">
          <a:xfrm>
            <a:off x="253507" y="1308996"/>
            <a:ext cx="8636986" cy="32081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52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/HIT BOX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E89580A-184B-6A90-6133-57F6DE12E1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796" r="37744" b="5637"/>
          <a:stretch/>
        </p:blipFill>
        <p:spPr bwMode="auto">
          <a:xfrm>
            <a:off x="191258" y="1435652"/>
            <a:ext cx="8633578" cy="28516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753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/SOUND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E80C5C6F-F20E-2F8D-56D4-7786C40A9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47" y="1018656"/>
            <a:ext cx="6034586" cy="39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6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"/>
          <p:cNvSpPr txBox="1">
            <a:spLocks noGrp="1"/>
          </p:cNvSpPr>
          <p:nvPr>
            <p:ph type="title"/>
          </p:nvPr>
        </p:nvSpPr>
        <p:spPr>
          <a:xfrm>
            <a:off x="213862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Introduce</a:t>
            </a:r>
            <a:endParaRPr dirty="0"/>
          </a:p>
        </p:txBody>
      </p:sp>
      <p:sp>
        <p:nvSpPr>
          <p:cNvPr id="536" name="Google Shape;536;p35"/>
          <p:cNvSpPr txBox="1">
            <a:spLocks noGrp="1"/>
          </p:cNvSpPr>
          <p:nvPr>
            <p:ph type="title" idx="2"/>
          </p:nvPr>
        </p:nvSpPr>
        <p:spPr>
          <a:xfrm>
            <a:off x="123562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37" name="Google Shape;537;p35"/>
          <p:cNvSpPr txBox="1">
            <a:spLocks noGrp="1"/>
          </p:cNvSpPr>
          <p:nvPr>
            <p:ph type="subTitle" idx="1"/>
          </p:nvPr>
        </p:nvSpPr>
        <p:spPr>
          <a:xfrm>
            <a:off x="213862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Brief introduction about the game context and how to play</a:t>
            </a:r>
            <a:endParaRPr dirty="0"/>
          </a:p>
        </p:txBody>
      </p:sp>
      <p:sp>
        <p:nvSpPr>
          <p:cNvPr id="538" name="Google Shape;538;p35"/>
          <p:cNvSpPr txBox="1">
            <a:spLocks noGrp="1"/>
          </p:cNvSpPr>
          <p:nvPr>
            <p:ph type="title" idx="3"/>
          </p:nvPr>
        </p:nvSpPr>
        <p:spPr>
          <a:xfrm>
            <a:off x="5571975" y="1523275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/>
          </a:p>
        </p:txBody>
      </p:sp>
      <p:sp>
        <p:nvSpPr>
          <p:cNvPr id="539" name="Google Shape;539;p35"/>
          <p:cNvSpPr txBox="1">
            <a:spLocks noGrp="1"/>
          </p:cNvSpPr>
          <p:nvPr>
            <p:ph type="title" idx="4"/>
          </p:nvPr>
        </p:nvSpPr>
        <p:spPr>
          <a:xfrm>
            <a:off x="4735575" y="1523263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540" name="Google Shape;540;p35"/>
          <p:cNvSpPr txBox="1">
            <a:spLocks noGrp="1"/>
          </p:cNvSpPr>
          <p:nvPr>
            <p:ph type="subTitle" idx="5"/>
          </p:nvPr>
        </p:nvSpPr>
        <p:spPr>
          <a:xfrm>
            <a:off x="5571975" y="2033600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 used in the project</a:t>
            </a:r>
            <a:endParaRPr dirty="0"/>
          </a:p>
        </p:txBody>
      </p:sp>
      <p:sp>
        <p:nvSpPr>
          <p:cNvPr id="541" name="Google Shape;541;p35"/>
          <p:cNvSpPr txBox="1">
            <a:spLocks noGrp="1"/>
          </p:cNvSpPr>
          <p:nvPr>
            <p:ph type="title" idx="6"/>
          </p:nvPr>
        </p:nvSpPr>
        <p:spPr>
          <a:xfrm>
            <a:off x="213862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</a:t>
            </a:r>
            <a:endParaRPr dirty="0"/>
          </a:p>
        </p:txBody>
      </p:sp>
      <p:sp>
        <p:nvSpPr>
          <p:cNvPr id="542" name="Google Shape;542;p35"/>
          <p:cNvSpPr txBox="1">
            <a:spLocks noGrp="1"/>
          </p:cNvSpPr>
          <p:nvPr>
            <p:ph type="title" idx="7"/>
          </p:nvPr>
        </p:nvSpPr>
        <p:spPr>
          <a:xfrm>
            <a:off x="123562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543" name="Google Shape;543;p35"/>
          <p:cNvSpPr txBox="1">
            <a:spLocks noGrp="1"/>
          </p:cNvSpPr>
          <p:nvPr>
            <p:ph type="subTitle" idx="8"/>
          </p:nvPr>
        </p:nvSpPr>
        <p:spPr>
          <a:xfrm>
            <a:off x="2138625" y="3580313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main steps that make up the project</a:t>
            </a:r>
            <a:endParaRPr dirty="0"/>
          </a:p>
        </p:txBody>
      </p:sp>
      <p:sp>
        <p:nvSpPr>
          <p:cNvPr id="544" name="Google Shape;544;p35"/>
          <p:cNvSpPr txBox="1">
            <a:spLocks noGrp="1"/>
          </p:cNvSpPr>
          <p:nvPr>
            <p:ph type="title" idx="9"/>
          </p:nvPr>
        </p:nvSpPr>
        <p:spPr>
          <a:xfrm>
            <a:off x="5571975" y="3069988"/>
            <a:ext cx="23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 and Future Work</a:t>
            </a:r>
            <a:endParaRPr dirty="0"/>
          </a:p>
        </p:txBody>
      </p:sp>
      <p:sp>
        <p:nvSpPr>
          <p:cNvPr id="545" name="Google Shape;545;p35"/>
          <p:cNvSpPr txBox="1">
            <a:spLocks noGrp="1"/>
          </p:cNvSpPr>
          <p:nvPr>
            <p:ph type="title" idx="13"/>
          </p:nvPr>
        </p:nvSpPr>
        <p:spPr>
          <a:xfrm>
            <a:off x="4735575" y="3069975"/>
            <a:ext cx="836400" cy="5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/04</a:t>
            </a:r>
            <a:endParaRPr/>
          </a:p>
        </p:txBody>
      </p:sp>
      <p:sp>
        <p:nvSpPr>
          <p:cNvPr id="546" name="Google Shape;546;p35"/>
          <p:cNvSpPr txBox="1">
            <a:spLocks noGrp="1"/>
          </p:cNvSpPr>
          <p:nvPr>
            <p:ph type="subTitle" idx="14"/>
          </p:nvPr>
        </p:nvSpPr>
        <p:spPr>
          <a:xfrm>
            <a:off x="5571975" y="3580313"/>
            <a:ext cx="23364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achievements and future improvements</a:t>
            </a:r>
            <a:endParaRPr dirty="0"/>
          </a:p>
        </p:txBody>
      </p:sp>
      <p:sp>
        <p:nvSpPr>
          <p:cNvPr id="547" name="Google Shape;547;p35"/>
          <p:cNvSpPr txBox="1">
            <a:spLocks noGrp="1"/>
          </p:cNvSpPr>
          <p:nvPr>
            <p:ph type="title" idx="15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/TABLE OF CONTENTS</a:t>
            </a:r>
            <a:endParaRPr dirty="0"/>
          </a:p>
        </p:txBody>
      </p:sp>
      <p:sp>
        <p:nvSpPr>
          <p:cNvPr id="548" name="Google Shape;548;p35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549" name="Google Shape;549;p3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3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3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3" name="Google Shape;553;p3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54" name="Google Shape;554;p3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5" name="Google Shape;555;p3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56" name="Google Shape;556;p3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7" name="Google Shape;557;p3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58" name="Google Shape;558;p3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3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0" name="Google Shape;560;p3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561" name="Google Shape;561;p3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3" name="Google Shape;563;p35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564" name="Google Shape;564;p35"/>
          <p:cNvCxnSpPr/>
          <p:nvPr/>
        </p:nvCxnSpPr>
        <p:spPr>
          <a:xfrm>
            <a:off x="8176575" y="3529013"/>
            <a:ext cx="0" cy="74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65" name="Google Shape;565;p35"/>
          <p:cNvSpPr/>
          <p:nvPr/>
        </p:nvSpPr>
        <p:spPr>
          <a:xfrm>
            <a:off x="186279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6" name="Google Shape;566;p35"/>
          <p:cNvSpPr/>
          <p:nvPr/>
        </p:nvSpPr>
        <p:spPr>
          <a:xfrm>
            <a:off x="186279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7" name="Google Shape;567;p35"/>
          <p:cNvSpPr/>
          <p:nvPr/>
        </p:nvSpPr>
        <p:spPr>
          <a:xfrm>
            <a:off x="5343246" y="2302076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8" name="Google Shape;568;p35"/>
          <p:cNvSpPr/>
          <p:nvPr/>
        </p:nvSpPr>
        <p:spPr>
          <a:xfrm>
            <a:off x="5343246" y="3823151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9" name="Google Shape;569;p35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574" name="Google Shape;574;p35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/SOUND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186D535-7633-4063-5655-16F62C766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" t="57735" r="49737" b="5859"/>
          <a:stretch/>
        </p:blipFill>
        <p:spPr bwMode="auto">
          <a:xfrm>
            <a:off x="483021" y="1223771"/>
            <a:ext cx="8177958" cy="3334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153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/SOUND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7153EC-ADBE-F2CE-BCAC-967FB4EC1A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33" t="9159" b="41278"/>
          <a:stretch/>
        </p:blipFill>
        <p:spPr>
          <a:xfrm>
            <a:off x="3224645" y="1114124"/>
            <a:ext cx="2694709" cy="39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60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/CAMERA SHAKE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203BF26-28E9-DB8F-56A7-DE834A21F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716" y="1112700"/>
            <a:ext cx="6686567" cy="37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73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/HEALTH BAR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7D26DE1-6E3B-F7C6-AC35-B768498517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17" t="10163" r="19229" b="41953"/>
          <a:stretch/>
        </p:blipFill>
        <p:spPr bwMode="auto">
          <a:xfrm>
            <a:off x="528191" y="1204687"/>
            <a:ext cx="8087617" cy="3353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703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/HEALTH BAR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ABE47D-152E-191B-F2AE-59210370E1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21" t="10615" r="19093" b="41984"/>
          <a:stretch/>
        </p:blipFill>
        <p:spPr bwMode="auto">
          <a:xfrm>
            <a:off x="352646" y="1122575"/>
            <a:ext cx="8438707" cy="34462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5016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948600" y="1893800"/>
            <a:ext cx="3936300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 and Future Work</a:t>
            </a:r>
            <a:endParaRPr dirty="0"/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/04</a:t>
            </a:r>
            <a:endParaRPr dirty="0"/>
          </a:p>
        </p:txBody>
      </p:sp>
      <p:sp>
        <p:nvSpPr>
          <p:cNvPr id="605" name="Google Shape;605;p37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08" name="Google Shape;608;p37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609" name="Google Shape;609;p3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15" name="Google Shape;615;p3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p3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19" name="Google Shape;619;p3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2" name="Google Shape;622;p37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23" name="Google Shape;623;p37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633;p37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8" name="Google Shape;638;p3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39" name="Google Shape;639;p3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" name="Google Shape;640;p3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41" name="Google Shape;641;p3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3" name="Google Shape;643;p3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" name="Google Shape;647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119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p90"/>
          <p:cNvSpPr/>
          <p:nvPr/>
        </p:nvSpPr>
        <p:spPr>
          <a:xfrm>
            <a:off x="1648762" y="2954550"/>
            <a:ext cx="535200" cy="53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90"/>
          <p:cNvSpPr/>
          <p:nvPr/>
        </p:nvSpPr>
        <p:spPr>
          <a:xfrm>
            <a:off x="2249575" y="2954550"/>
            <a:ext cx="535200" cy="53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90"/>
          <p:cNvSpPr/>
          <p:nvPr/>
        </p:nvSpPr>
        <p:spPr>
          <a:xfrm>
            <a:off x="1047950" y="2954550"/>
            <a:ext cx="535200" cy="535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9" name="Google Shape;3549;p9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50" name="Google Shape;3550;p9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1" name="Google Shape;3551;p9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2" name="Google Shape;3552;p9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53" name="Google Shape;3553;p9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554" name="Google Shape;3554;p9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5" name="Google Shape;3555;p9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556" name="Google Shape;3556;p9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57" name="Google Shape;3557;p9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558" name="Google Shape;3558;p9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59" name="Google Shape;3559;p9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560" name="Google Shape;3560;p9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561" name="Google Shape;3561;p9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9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63" name="Google Shape;3563;p90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90"/>
          <p:cNvSpPr txBox="1">
            <a:spLocks noGrp="1"/>
          </p:cNvSpPr>
          <p:nvPr>
            <p:ph type="ctrTitle"/>
          </p:nvPr>
        </p:nvSpPr>
        <p:spPr>
          <a:xfrm>
            <a:off x="948600" y="947473"/>
            <a:ext cx="4284000" cy="8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/THANKS!</a:t>
            </a:r>
            <a:endParaRPr/>
          </a:p>
        </p:txBody>
      </p:sp>
      <p:sp>
        <p:nvSpPr>
          <p:cNvPr id="3565" name="Google Shape;3565;p90"/>
          <p:cNvSpPr txBox="1">
            <a:spLocks noGrp="1"/>
          </p:cNvSpPr>
          <p:nvPr>
            <p:ph type="subTitle" idx="1"/>
          </p:nvPr>
        </p:nvSpPr>
        <p:spPr>
          <a:xfrm>
            <a:off x="948600" y="1806966"/>
            <a:ext cx="4293900" cy="4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/DO YOU HAVE ANY QUESTIONS?</a:t>
            </a:r>
            <a:endParaRPr/>
          </a:p>
        </p:txBody>
      </p:sp>
      <p:sp>
        <p:nvSpPr>
          <p:cNvPr id="3566" name="Google Shape;3566;p90"/>
          <p:cNvSpPr txBox="1">
            <a:spLocks noGrp="1"/>
          </p:cNvSpPr>
          <p:nvPr>
            <p:ph type="subTitle" idx="2"/>
          </p:nvPr>
        </p:nvSpPr>
        <p:spPr>
          <a:xfrm>
            <a:off x="948600" y="2264775"/>
            <a:ext cx="2698800" cy="6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My email: mungle.hai@gmail.com</a:t>
            </a:r>
            <a:endParaRPr dirty="0"/>
          </a:p>
        </p:txBody>
      </p:sp>
      <p:sp>
        <p:nvSpPr>
          <p:cNvPr id="3567" name="Google Shape;3567;p90"/>
          <p:cNvSpPr txBox="1">
            <a:spLocks noGrp="1"/>
          </p:cNvSpPr>
          <p:nvPr>
            <p:ph type="subTitle" idx="2"/>
          </p:nvPr>
        </p:nvSpPr>
        <p:spPr>
          <a:xfrm>
            <a:off x="1203850" y="4000000"/>
            <a:ext cx="38133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3568" name="Google Shape;3568;p90"/>
          <p:cNvGrpSpPr/>
          <p:nvPr/>
        </p:nvGrpSpPr>
        <p:grpSpPr>
          <a:xfrm>
            <a:off x="2335518" y="3043862"/>
            <a:ext cx="363314" cy="356576"/>
            <a:chOff x="3763184" y="3817357"/>
            <a:chExt cx="363314" cy="356576"/>
          </a:xfrm>
        </p:grpSpPr>
        <p:sp>
          <p:nvSpPr>
            <p:cNvPr id="3569" name="Google Shape;3569;p90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90"/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90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90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90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4" name="Google Shape;3574;p90"/>
          <p:cNvGrpSpPr/>
          <p:nvPr/>
        </p:nvGrpSpPr>
        <p:grpSpPr>
          <a:xfrm>
            <a:off x="1734910" y="3043718"/>
            <a:ext cx="362920" cy="356865"/>
            <a:chOff x="3314750" y="3817357"/>
            <a:chExt cx="362920" cy="356865"/>
          </a:xfrm>
        </p:grpSpPr>
        <p:grpSp>
          <p:nvGrpSpPr>
            <p:cNvPr id="3575" name="Google Shape;3575;p90"/>
            <p:cNvGrpSpPr/>
            <p:nvPr/>
          </p:nvGrpSpPr>
          <p:grpSpPr>
            <a:xfrm>
              <a:off x="3314750" y="3817357"/>
              <a:ext cx="362920" cy="356865"/>
              <a:chOff x="3314750" y="3817357"/>
              <a:chExt cx="362920" cy="356865"/>
            </a:xfrm>
          </p:grpSpPr>
          <p:sp>
            <p:nvSpPr>
              <p:cNvPr id="3576" name="Google Shape;3576;p90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90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8" name="Google Shape;3578;p90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3579" name="Google Shape;3579;p90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90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81" name="Google Shape;3581;p90"/>
          <p:cNvGrpSpPr/>
          <p:nvPr/>
        </p:nvGrpSpPr>
        <p:grpSpPr>
          <a:xfrm>
            <a:off x="1134088" y="3043718"/>
            <a:ext cx="362920" cy="356865"/>
            <a:chOff x="2866317" y="3817357"/>
            <a:chExt cx="362920" cy="356865"/>
          </a:xfrm>
        </p:grpSpPr>
        <p:sp>
          <p:nvSpPr>
            <p:cNvPr id="3582" name="Google Shape;3582;p90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90"/>
            <p:cNvSpPr/>
            <p:nvPr/>
          </p:nvSpPr>
          <p:spPr>
            <a:xfrm>
              <a:off x="3021457" y="3817357"/>
              <a:ext cx="207780" cy="356576"/>
            </a:xfrm>
            <a:custGeom>
              <a:avLst/>
              <a:gdLst/>
              <a:ahLst/>
              <a:cxnLst/>
              <a:rect l="l" t="t" r="r" b="b"/>
              <a:pathLst>
                <a:path w="7926" h="13602" extrusionOk="0">
                  <a:moveTo>
                    <a:pt x="881" y="0"/>
                  </a:moveTo>
                  <a:cubicBezTo>
                    <a:pt x="593" y="0"/>
                    <a:pt x="290" y="15"/>
                    <a:pt x="1" y="58"/>
                  </a:cubicBezTo>
                  <a:cubicBezTo>
                    <a:pt x="3379" y="505"/>
                    <a:pt x="5919" y="3378"/>
                    <a:pt x="5919" y="6799"/>
                  </a:cubicBezTo>
                  <a:cubicBezTo>
                    <a:pt x="5919" y="10220"/>
                    <a:pt x="3379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0" y="10865"/>
                    <a:pt x="7666" y="7247"/>
                  </a:cubicBezTo>
                  <a:cubicBezTo>
                    <a:pt x="7926" y="3320"/>
                    <a:pt x="4822" y="0"/>
                    <a:pt x="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90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85" name="Google Shape;3585;p90"/>
          <p:cNvCxnSpPr/>
          <p:nvPr/>
        </p:nvCxnSpPr>
        <p:spPr>
          <a:xfrm>
            <a:off x="4441163" y="1377213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586" name="Google Shape;3586;p90"/>
          <p:cNvSpPr/>
          <p:nvPr/>
        </p:nvSpPr>
        <p:spPr>
          <a:xfrm>
            <a:off x="1047946" y="4062975"/>
            <a:ext cx="76322" cy="151849"/>
          </a:xfrm>
          <a:custGeom>
            <a:avLst/>
            <a:gdLst/>
            <a:ahLst/>
            <a:cxnLst/>
            <a:rect l="l" t="t" r="r" b="b"/>
            <a:pathLst>
              <a:path w="5478" h="10895" extrusionOk="0">
                <a:moveTo>
                  <a:pt x="74" y="0"/>
                </a:moveTo>
                <a:lnTo>
                  <a:pt x="5478" y="5404"/>
                </a:lnTo>
                <a:lnTo>
                  <a:pt x="0" y="1089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3587" name="Google Shape;3587;p90"/>
          <p:cNvGrpSpPr/>
          <p:nvPr/>
        </p:nvGrpSpPr>
        <p:grpSpPr>
          <a:xfrm>
            <a:off x="4940950" y="1023666"/>
            <a:ext cx="3234210" cy="2296772"/>
            <a:chOff x="4940950" y="1023666"/>
            <a:chExt cx="3234210" cy="2296772"/>
          </a:xfrm>
        </p:grpSpPr>
        <p:grpSp>
          <p:nvGrpSpPr>
            <p:cNvPr id="3588" name="Google Shape;3588;p90"/>
            <p:cNvGrpSpPr/>
            <p:nvPr/>
          </p:nvGrpSpPr>
          <p:grpSpPr>
            <a:xfrm>
              <a:off x="5636554" y="1406013"/>
              <a:ext cx="2224161" cy="1914425"/>
              <a:chOff x="5830225" y="1638050"/>
              <a:chExt cx="2593773" cy="2232566"/>
            </a:xfrm>
          </p:grpSpPr>
          <p:sp>
            <p:nvSpPr>
              <p:cNvPr id="3589" name="Google Shape;3589;p90"/>
              <p:cNvSpPr/>
              <p:nvPr/>
            </p:nvSpPr>
            <p:spPr>
              <a:xfrm>
                <a:off x="5830225" y="1638050"/>
                <a:ext cx="2593773" cy="150340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51913" extrusionOk="0">
                    <a:moveTo>
                      <a:pt x="2361" y="1"/>
                    </a:moveTo>
                    <a:cubicBezTo>
                      <a:pt x="1057" y="1"/>
                      <a:pt x="0" y="1059"/>
                      <a:pt x="0" y="2357"/>
                    </a:cubicBezTo>
                    <a:lnTo>
                      <a:pt x="0" y="51913"/>
                    </a:lnTo>
                    <a:lnTo>
                      <a:pt x="89564" y="51913"/>
                    </a:lnTo>
                    <a:lnTo>
                      <a:pt x="89564" y="2357"/>
                    </a:lnTo>
                    <a:cubicBezTo>
                      <a:pt x="89564" y="1059"/>
                      <a:pt x="88507" y="1"/>
                      <a:pt x="8720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90"/>
              <p:cNvSpPr/>
              <p:nvPr/>
            </p:nvSpPr>
            <p:spPr>
              <a:xfrm>
                <a:off x="5830225" y="3141424"/>
                <a:ext cx="2593773" cy="254790"/>
              </a:xfrm>
              <a:custGeom>
                <a:avLst/>
                <a:gdLst/>
                <a:ahLst/>
                <a:cxnLst/>
                <a:rect l="l" t="t" r="r" b="b"/>
                <a:pathLst>
                  <a:path w="89564" h="8798" extrusionOk="0">
                    <a:moveTo>
                      <a:pt x="0" y="1"/>
                    </a:moveTo>
                    <a:lnTo>
                      <a:pt x="0" y="6435"/>
                    </a:lnTo>
                    <a:cubicBezTo>
                      <a:pt x="0" y="7739"/>
                      <a:pt x="1057" y="8797"/>
                      <a:pt x="2361" y="8797"/>
                    </a:cubicBezTo>
                    <a:lnTo>
                      <a:pt x="87208" y="8797"/>
                    </a:lnTo>
                    <a:cubicBezTo>
                      <a:pt x="88507" y="8797"/>
                      <a:pt x="89564" y="7739"/>
                      <a:pt x="89564" y="6435"/>
                    </a:cubicBezTo>
                    <a:lnTo>
                      <a:pt x="895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90"/>
              <p:cNvSpPr/>
              <p:nvPr/>
            </p:nvSpPr>
            <p:spPr>
              <a:xfrm>
                <a:off x="5899411" y="1700198"/>
                <a:ext cx="2455374" cy="1366738"/>
              </a:xfrm>
              <a:custGeom>
                <a:avLst/>
                <a:gdLst/>
                <a:ahLst/>
                <a:cxnLst/>
                <a:rect l="l" t="t" r="r" b="b"/>
                <a:pathLst>
                  <a:path w="84785" h="47194" extrusionOk="0">
                    <a:moveTo>
                      <a:pt x="1" y="0"/>
                    </a:moveTo>
                    <a:lnTo>
                      <a:pt x="1" y="47193"/>
                    </a:lnTo>
                    <a:lnTo>
                      <a:pt x="84785" y="47193"/>
                    </a:lnTo>
                    <a:lnTo>
                      <a:pt x="8478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90"/>
              <p:cNvSpPr/>
              <p:nvPr/>
            </p:nvSpPr>
            <p:spPr>
              <a:xfrm>
                <a:off x="6878530" y="3396186"/>
                <a:ext cx="497156" cy="462839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15982" extrusionOk="0">
                    <a:moveTo>
                      <a:pt x="1" y="0"/>
                    </a:moveTo>
                    <a:lnTo>
                      <a:pt x="1" y="15982"/>
                    </a:lnTo>
                    <a:lnTo>
                      <a:pt x="17167" y="15982"/>
                    </a:lnTo>
                    <a:lnTo>
                      <a:pt x="171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90"/>
              <p:cNvSpPr/>
              <p:nvPr/>
            </p:nvSpPr>
            <p:spPr>
              <a:xfrm>
                <a:off x="6738767" y="3827176"/>
                <a:ext cx="776707" cy="43440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1500" extrusionOk="0">
                    <a:moveTo>
                      <a:pt x="938" y="1"/>
                    </a:moveTo>
                    <a:cubicBezTo>
                      <a:pt x="423" y="1"/>
                      <a:pt x="0" y="418"/>
                      <a:pt x="0" y="938"/>
                    </a:cubicBezTo>
                    <a:lnTo>
                      <a:pt x="0" y="1500"/>
                    </a:lnTo>
                    <a:lnTo>
                      <a:pt x="26819" y="1500"/>
                    </a:lnTo>
                    <a:lnTo>
                      <a:pt x="26819" y="938"/>
                    </a:lnTo>
                    <a:cubicBezTo>
                      <a:pt x="26819" y="418"/>
                      <a:pt x="26397" y="1"/>
                      <a:pt x="258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90"/>
              <p:cNvSpPr/>
              <p:nvPr/>
            </p:nvSpPr>
            <p:spPr>
              <a:xfrm>
                <a:off x="6878530" y="3384595"/>
                <a:ext cx="497156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17167" h="5098" extrusionOk="0">
                    <a:moveTo>
                      <a:pt x="1" y="0"/>
                    </a:moveTo>
                    <a:lnTo>
                      <a:pt x="1" y="1156"/>
                    </a:lnTo>
                    <a:lnTo>
                      <a:pt x="17167" y="5097"/>
                    </a:lnTo>
                    <a:lnTo>
                      <a:pt x="1716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90"/>
              <p:cNvSpPr/>
              <p:nvPr/>
            </p:nvSpPr>
            <p:spPr>
              <a:xfrm>
                <a:off x="6007752" y="1813287"/>
                <a:ext cx="790000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9" h="19192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0"/>
                    </a:cubicBezTo>
                    <a:lnTo>
                      <a:pt x="1" y="16451"/>
                    </a:lnTo>
                    <a:cubicBezTo>
                      <a:pt x="1" y="17967"/>
                      <a:pt x="1231" y="19191"/>
                      <a:pt x="2746" y="19191"/>
                    </a:cubicBezTo>
                    <a:lnTo>
                      <a:pt x="24538" y="19191"/>
                    </a:lnTo>
                    <a:cubicBezTo>
                      <a:pt x="26054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54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90"/>
              <p:cNvSpPr/>
              <p:nvPr/>
            </p:nvSpPr>
            <p:spPr>
              <a:xfrm>
                <a:off x="6007752" y="2430831"/>
                <a:ext cx="1641713" cy="555916"/>
              </a:xfrm>
              <a:custGeom>
                <a:avLst/>
                <a:gdLst/>
                <a:ahLst/>
                <a:cxnLst/>
                <a:rect l="l" t="t" r="r" b="b"/>
                <a:pathLst>
                  <a:path w="56689" h="19196" extrusionOk="0">
                    <a:moveTo>
                      <a:pt x="2746" y="0"/>
                    </a:moveTo>
                    <a:cubicBezTo>
                      <a:pt x="1231" y="0"/>
                      <a:pt x="1" y="1230"/>
                      <a:pt x="1" y="2746"/>
                    </a:cubicBezTo>
                    <a:lnTo>
                      <a:pt x="1" y="16450"/>
                    </a:lnTo>
                    <a:cubicBezTo>
                      <a:pt x="1" y="17965"/>
                      <a:pt x="1231" y="19195"/>
                      <a:pt x="2746" y="19195"/>
                    </a:cubicBezTo>
                    <a:lnTo>
                      <a:pt x="53949" y="19195"/>
                    </a:lnTo>
                    <a:cubicBezTo>
                      <a:pt x="55459" y="19195"/>
                      <a:pt x="56689" y="17965"/>
                      <a:pt x="56689" y="16450"/>
                    </a:cubicBezTo>
                    <a:lnTo>
                      <a:pt x="56689" y="2746"/>
                    </a:lnTo>
                    <a:cubicBezTo>
                      <a:pt x="56689" y="1230"/>
                      <a:pt x="55459" y="0"/>
                      <a:pt x="5394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90"/>
              <p:cNvSpPr/>
              <p:nvPr/>
            </p:nvSpPr>
            <p:spPr>
              <a:xfrm>
                <a:off x="6859503" y="1813287"/>
                <a:ext cx="789971" cy="555800"/>
              </a:xfrm>
              <a:custGeom>
                <a:avLst/>
                <a:gdLst/>
                <a:ahLst/>
                <a:cxnLst/>
                <a:rect l="l" t="t" r="r" b="b"/>
                <a:pathLst>
                  <a:path w="27278" h="19192" extrusionOk="0">
                    <a:moveTo>
                      <a:pt x="2740" y="0"/>
                    </a:moveTo>
                    <a:cubicBezTo>
                      <a:pt x="1225" y="0"/>
                      <a:pt x="0" y="1230"/>
                      <a:pt x="0" y="2740"/>
                    </a:cubicBezTo>
                    <a:lnTo>
                      <a:pt x="0" y="16451"/>
                    </a:lnTo>
                    <a:cubicBezTo>
                      <a:pt x="0" y="17967"/>
                      <a:pt x="1225" y="19191"/>
                      <a:pt x="2740" y="19191"/>
                    </a:cubicBezTo>
                    <a:lnTo>
                      <a:pt x="24538" y="19191"/>
                    </a:lnTo>
                    <a:cubicBezTo>
                      <a:pt x="26048" y="19191"/>
                      <a:pt x="27278" y="17967"/>
                      <a:pt x="27278" y="16451"/>
                    </a:cubicBezTo>
                    <a:lnTo>
                      <a:pt x="27278" y="2740"/>
                    </a:lnTo>
                    <a:cubicBezTo>
                      <a:pt x="27278" y="1230"/>
                      <a:pt x="26048" y="0"/>
                      <a:pt x="2453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90"/>
              <p:cNvSpPr/>
              <p:nvPr/>
            </p:nvSpPr>
            <p:spPr>
              <a:xfrm>
                <a:off x="7728138" y="1813287"/>
                <a:ext cx="559247" cy="258120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8913" extrusionOk="0">
                    <a:moveTo>
                      <a:pt x="2746" y="0"/>
                    </a:moveTo>
                    <a:cubicBezTo>
                      <a:pt x="1230" y="0"/>
                      <a:pt x="1" y="1230"/>
                      <a:pt x="1" y="2740"/>
                    </a:cubicBezTo>
                    <a:lnTo>
                      <a:pt x="1" y="6167"/>
                    </a:lnTo>
                    <a:cubicBezTo>
                      <a:pt x="1" y="7682"/>
                      <a:pt x="1230" y="8912"/>
                      <a:pt x="2746" y="8912"/>
                    </a:cubicBezTo>
                    <a:lnTo>
                      <a:pt x="16571" y="8912"/>
                    </a:lnTo>
                    <a:cubicBezTo>
                      <a:pt x="18081" y="8912"/>
                      <a:pt x="19311" y="7682"/>
                      <a:pt x="19311" y="6167"/>
                    </a:cubicBezTo>
                    <a:lnTo>
                      <a:pt x="19311" y="2740"/>
                    </a:lnTo>
                    <a:cubicBezTo>
                      <a:pt x="19311" y="1230"/>
                      <a:pt x="18081" y="0"/>
                      <a:pt x="165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90"/>
              <p:cNvSpPr/>
              <p:nvPr/>
            </p:nvSpPr>
            <p:spPr>
              <a:xfrm>
                <a:off x="7728138" y="2131674"/>
                <a:ext cx="559247" cy="855073"/>
              </a:xfrm>
              <a:custGeom>
                <a:avLst/>
                <a:gdLst/>
                <a:ahLst/>
                <a:cxnLst/>
                <a:rect l="l" t="t" r="r" b="b"/>
                <a:pathLst>
                  <a:path w="19311" h="29526" extrusionOk="0">
                    <a:moveTo>
                      <a:pt x="2746" y="1"/>
                    </a:moveTo>
                    <a:cubicBezTo>
                      <a:pt x="1230" y="1"/>
                      <a:pt x="1" y="1231"/>
                      <a:pt x="1" y="2741"/>
                    </a:cubicBezTo>
                    <a:lnTo>
                      <a:pt x="1" y="26780"/>
                    </a:lnTo>
                    <a:cubicBezTo>
                      <a:pt x="1" y="28295"/>
                      <a:pt x="1230" y="29525"/>
                      <a:pt x="2746" y="29525"/>
                    </a:cubicBezTo>
                    <a:lnTo>
                      <a:pt x="16571" y="29525"/>
                    </a:lnTo>
                    <a:cubicBezTo>
                      <a:pt x="18081" y="29525"/>
                      <a:pt x="19311" y="28295"/>
                      <a:pt x="19311" y="26780"/>
                    </a:cubicBezTo>
                    <a:lnTo>
                      <a:pt x="19311" y="2741"/>
                    </a:lnTo>
                    <a:cubicBezTo>
                      <a:pt x="19311" y="1231"/>
                      <a:pt x="18081" y="1"/>
                      <a:pt x="1657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00" name="Google Shape;3600;p90"/>
            <p:cNvGrpSpPr/>
            <p:nvPr/>
          </p:nvGrpSpPr>
          <p:grpSpPr>
            <a:xfrm>
              <a:off x="7379767" y="1023666"/>
              <a:ext cx="795392" cy="626115"/>
              <a:chOff x="7542675" y="1392460"/>
              <a:chExt cx="879178" cy="692069"/>
            </a:xfrm>
          </p:grpSpPr>
          <p:sp>
            <p:nvSpPr>
              <p:cNvPr id="3601" name="Google Shape;3601;p90"/>
              <p:cNvSpPr/>
              <p:nvPr/>
            </p:nvSpPr>
            <p:spPr>
              <a:xfrm>
                <a:off x="7542675" y="1392460"/>
                <a:ext cx="879178" cy="692069"/>
              </a:xfrm>
              <a:custGeom>
                <a:avLst/>
                <a:gdLst/>
                <a:ahLst/>
                <a:cxnLst/>
                <a:rect l="l" t="t" r="r" b="b"/>
                <a:pathLst>
                  <a:path w="29245" h="23021" extrusionOk="0">
                    <a:moveTo>
                      <a:pt x="2248" y="1"/>
                    </a:moveTo>
                    <a:cubicBezTo>
                      <a:pt x="1007" y="1"/>
                      <a:pt x="0" y="1007"/>
                      <a:pt x="0" y="2248"/>
                    </a:cubicBezTo>
                    <a:lnTo>
                      <a:pt x="0" y="19573"/>
                    </a:lnTo>
                    <a:lnTo>
                      <a:pt x="0" y="22542"/>
                    </a:lnTo>
                    <a:cubicBezTo>
                      <a:pt x="0" y="22835"/>
                      <a:pt x="238" y="23021"/>
                      <a:pt x="482" y="23021"/>
                    </a:cubicBezTo>
                    <a:cubicBezTo>
                      <a:pt x="618" y="23021"/>
                      <a:pt x="757" y="22963"/>
                      <a:pt x="858" y="22833"/>
                    </a:cubicBezTo>
                    <a:lnTo>
                      <a:pt x="3364" y="19573"/>
                    </a:lnTo>
                    <a:lnTo>
                      <a:pt x="26996" y="19573"/>
                    </a:lnTo>
                    <a:cubicBezTo>
                      <a:pt x="28237" y="19573"/>
                      <a:pt x="29245" y="18567"/>
                      <a:pt x="29245" y="17326"/>
                    </a:cubicBezTo>
                    <a:lnTo>
                      <a:pt x="29245" y="2248"/>
                    </a:lnTo>
                    <a:cubicBezTo>
                      <a:pt x="29245" y="1007"/>
                      <a:pt x="28237" y="1"/>
                      <a:pt x="2699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02" name="Google Shape;3602;p90"/>
              <p:cNvGrpSpPr/>
              <p:nvPr/>
            </p:nvGrpSpPr>
            <p:grpSpPr>
              <a:xfrm>
                <a:off x="7603656" y="1520706"/>
                <a:ext cx="657046" cy="305943"/>
                <a:chOff x="7603656" y="1520706"/>
                <a:chExt cx="657046" cy="305943"/>
              </a:xfrm>
            </p:grpSpPr>
            <p:sp>
              <p:nvSpPr>
                <p:cNvPr id="3603" name="Google Shape;3603;p90"/>
                <p:cNvSpPr/>
                <p:nvPr/>
              </p:nvSpPr>
              <p:spPr>
                <a:xfrm>
                  <a:off x="7603656" y="1520706"/>
                  <a:ext cx="2964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1" h="1295" extrusionOk="0">
                      <a:moveTo>
                        <a:pt x="647" y="1"/>
                      </a:moveTo>
                      <a:cubicBezTo>
                        <a:pt x="286" y="1"/>
                        <a:pt x="0" y="288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9215" y="1294"/>
                      </a:lnTo>
                      <a:cubicBezTo>
                        <a:pt x="9570" y="1294"/>
                        <a:pt x="9861" y="1002"/>
                        <a:pt x="9861" y="648"/>
                      </a:cubicBezTo>
                      <a:cubicBezTo>
                        <a:pt x="9861" y="288"/>
                        <a:pt x="9570" y="1"/>
                        <a:pt x="92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90"/>
                <p:cNvSpPr/>
                <p:nvPr/>
              </p:nvSpPr>
              <p:spPr>
                <a:xfrm>
                  <a:off x="7603656" y="1611163"/>
                  <a:ext cx="657046" cy="3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5" extrusionOk="0">
                      <a:moveTo>
                        <a:pt x="647" y="1"/>
                      </a:moveTo>
                      <a:cubicBezTo>
                        <a:pt x="286" y="1"/>
                        <a:pt x="0" y="286"/>
                        <a:pt x="0" y="648"/>
                      </a:cubicBezTo>
                      <a:cubicBezTo>
                        <a:pt x="0" y="1002"/>
                        <a:pt x="286" y="1294"/>
                        <a:pt x="647" y="1294"/>
                      </a:cubicBezTo>
                      <a:lnTo>
                        <a:pt x="21209" y="1294"/>
                      </a:lnTo>
                      <a:cubicBezTo>
                        <a:pt x="21570" y="1294"/>
                        <a:pt x="21855" y="1002"/>
                        <a:pt x="21855" y="648"/>
                      </a:cubicBezTo>
                      <a:cubicBezTo>
                        <a:pt x="21855" y="286"/>
                        <a:pt x="21570" y="1"/>
                        <a:pt x="21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90"/>
                <p:cNvSpPr/>
                <p:nvPr/>
              </p:nvSpPr>
              <p:spPr>
                <a:xfrm>
                  <a:off x="7603656" y="1699576"/>
                  <a:ext cx="657046" cy="38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6" h="1293" extrusionOk="0">
                      <a:moveTo>
                        <a:pt x="647" y="0"/>
                      </a:moveTo>
                      <a:cubicBezTo>
                        <a:pt x="286" y="0"/>
                        <a:pt x="0" y="291"/>
                        <a:pt x="0" y="646"/>
                      </a:cubicBezTo>
                      <a:cubicBezTo>
                        <a:pt x="0" y="1007"/>
                        <a:pt x="286" y="1292"/>
                        <a:pt x="647" y="1292"/>
                      </a:cubicBezTo>
                      <a:lnTo>
                        <a:pt x="21209" y="1292"/>
                      </a:lnTo>
                      <a:cubicBezTo>
                        <a:pt x="21570" y="1292"/>
                        <a:pt x="21855" y="1007"/>
                        <a:pt x="21855" y="646"/>
                      </a:cubicBezTo>
                      <a:cubicBezTo>
                        <a:pt x="21855" y="291"/>
                        <a:pt x="21570" y="0"/>
                        <a:pt x="212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90"/>
                <p:cNvSpPr/>
                <p:nvPr/>
              </p:nvSpPr>
              <p:spPr>
                <a:xfrm>
                  <a:off x="7603656" y="1787748"/>
                  <a:ext cx="549212" cy="38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9" h="1294" extrusionOk="0">
                      <a:moveTo>
                        <a:pt x="647" y="1"/>
                      </a:moveTo>
                      <a:cubicBezTo>
                        <a:pt x="286" y="1"/>
                        <a:pt x="0" y="293"/>
                        <a:pt x="0" y="647"/>
                      </a:cubicBezTo>
                      <a:cubicBezTo>
                        <a:pt x="0" y="1007"/>
                        <a:pt x="286" y="1294"/>
                        <a:pt x="647" y="1294"/>
                      </a:cubicBezTo>
                      <a:lnTo>
                        <a:pt x="17623" y="1294"/>
                      </a:lnTo>
                      <a:cubicBezTo>
                        <a:pt x="17978" y="1294"/>
                        <a:pt x="18269" y="1007"/>
                        <a:pt x="18269" y="647"/>
                      </a:cubicBezTo>
                      <a:cubicBezTo>
                        <a:pt x="18269" y="293"/>
                        <a:pt x="17978" y="1"/>
                        <a:pt x="176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7" name="Google Shape;3607;p90"/>
            <p:cNvGrpSpPr/>
            <p:nvPr/>
          </p:nvGrpSpPr>
          <p:grpSpPr>
            <a:xfrm>
              <a:off x="4940950" y="2809425"/>
              <a:ext cx="1355700" cy="262500"/>
              <a:chOff x="1884725" y="2724775"/>
              <a:chExt cx="1355700" cy="262500"/>
            </a:xfrm>
          </p:grpSpPr>
          <p:sp>
            <p:nvSpPr>
              <p:cNvPr id="3608" name="Google Shape;3608;p90"/>
              <p:cNvSpPr/>
              <p:nvPr/>
            </p:nvSpPr>
            <p:spPr>
              <a:xfrm>
                <a:off x="1884725" y="2724775"/>
                <a:ext cx="1355700" cy="262500"/>
              </a:xfrm>
              <a:prstGeom prst="roundRect">
                <a:avLst>
                  <a:gd name="adj" fmla="val 236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90"/>
              <p:cNvSpPr/>
              <p:nvPr/>
            </p:nvSpPr>
            <p:spPr>
              <a:xfrm>
                <a:off x="2176700" y="2836550"/>
                <a:ext cx="964615" cy="38924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rgbClr val="2928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90"/>
              <p:cNvSpPr/>
              <p:nvPr/>
            </p:nvSpPr>
            <p:spPr>
              <a:xfrm>
                <a:off x="2176700" y="2831500"/>
                <a:ext cx="463839" cy="49025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90"/>
              <p:cNvSpPr/>
              <p:nvPr/>
            </p:nvSpPr>
            <p:spPr>
              <a:xfrm>
                <a:off x="1983825" y="2792040"/>
                <a:ext cx="133214" cy="127937"/>
              </a:xfrm>
              <a:custGeom>
                <a:avLst/>
                <a:gdLst/>
                <a:ahLst/>
                <a:cxnLst/>
                <a:rect l="l" t="t" r="r" b="b"/>
                <a:pathLst>
                  <a:path w="9517" h="9140" extrusionOk="0">
                    <a:moveTo>
                      <a:pt x="2167" y="1"/>
                    </a:moveTo>
                    <a:lnTo>
                      <a:pt x="2167" y="4844"/>
                    </a:lnTo>
                    <a:lnTo>
                      <a:pt x="0" y="4844"/>
                    </a:lnTo>
                    <a:lnTo>
                      <a:pt x="2167" y="6803"/>
                    </a:lnTo>
                    <a:lnTo>
                      <a:pt x="4761" y="9139"/>
                    </a:lnTo>
                    <a:lnTo>
                      <a:pt x="9517" y="4844"/>
                    </a:lnTo>
                    <a:lnTo>
                      <a:pt x="7348" y="4844"/>
                    </a:lnTo>
                    <a:lnTo>
                      <a:pt x="7348" y="1"/>
                    </a:lnTo>
                    <a:close/>
                  </a:path>
                </a:pathLst>
              </a:cu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2" name="Google Shape;3612;p90"/>
            <p:cNvGrpSpPr/>
            <p:nvPr/>
          </p:nvGrpSpPr>
          <p:grpSpPr>
            <a:xfrm>
              <a:off x="7343900" y="2825875"/>
              <a:ext cx="381600" cy="356700"/>
              <a:chOff x="1062200" y="3366813"/>
              <a:chExt cx="381600" cy="356700"/>
            </a:xfrm>
          </p:grpSpPr>
          <p:sp>
            <p:nvSpPr>
              <p:cNvPr id="3613" name="Google Shape;3613;p90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14" name="Google Shape;3614;p90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615" name="Google Shape;3615;p90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90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17" name="Google Shape;3617;p90"/>
            <p:cNvGrpSpPr/>
            <p:nvPr/>
          </p:nvGrpSpPr>
          <p:grpSpPr>
            <a:xfrm>
              <a:off x="6106102" y="1883169"/>
              <a:ext cx="767672" cy="251306"/>
              <a:chOff x="6394925" y="2541508"/>
              <a:chExt cx="736800" cy="241200"/>
            </a:xfrm>
          </p:grpSpPr>
          <p:sp>
            <p:nvSpPr>
              <p:cNvPr id="3618" name="Google Shape;3618;p90"/>
              <p:cNvSpPr/>
              <p:nvPr/>
            </p:nvSpPr>
            <p:spPr>
              <a:xfrm rot="-5400000">
                <a:off x="6642725" y="2293708"/>
                <a:ext cx="241200" cy="736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90"/>
              <p:cNvSpPr/>
              <p:nvPr/>
            </p:nvSpPr>
            <p:spPr>
              <a:xfrm rot="-5400000">
                <a:off x="6465199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90"/>
              <p:cNvSpPr/>
              <p:nvPr/>
            </p:nvSpPr>
            <p:spPr>
              <a:xfrm rot="-5400000">
                <a:off x="6686966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90"/>
              <p:cNvSpPr/>
              <p:nvPr/>
            </p:nvSpPr>
            <p:spPr>
              <a:xfrm rot="-5400000">
                <a:off x="6908732" y="2584700"/>
                <a:ext cx="152700" cy="154800"/>
              </a:xfrm>
              <a:prstGeom prst="roundRect">
                <a:avLst>
                  <a:gd name="adj" fmla="val 7267"/>
                </a:avLst>
              </a:prstGeom>
              <a:gradFill>
                <a:gsLst>
                  <a:gs pos="0">
                    <a:srgbClr val="80DFFF"/>
                  </a:gs>
                  <a:gs pos="100000">
                    <a:srgbClr val="318FFA">
                      <a:alpha val="71764"/>
                    </a:srgbClr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2" name="Google Shape;3622;p90"/>
            <p:cNvGrpSpPr/>
            <p:nvPr/>
          </p:nvGrpSpPr>
          <p:grpSpPr>
            <a:xfrm>
              <a:off x="5636550" y="1023675"/>
              <a:ext cx="1558800" cy="263700"/>
              <a:chOff x="2282900" y="800475"/>
              <a:chExt cx="1558800" cy="263700"/>
            </a:xfrm>
          </p:grpSpPr>
          <p:sp>
            <p:nvSpPr>
              <p:cNvPr id="3623" name="Google Shape;3623;p90"/>
              <p:cNvSpPr/>
              <p:nvPr/>
            </p:nvSpPr>
            <p:spPr>
              <a:xfrm>
                <a:off x="2282900" y="800475"/>
                <a:ext cx="1558800" cy="263700"/>
              </a:xfrm>
              <a:prstGeom prst="roundRect">
                <a:avLst>
                  <a:gd name="adj" fmla="val 28586"/>
                </a:avLst>
              </a:pr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90"/>
              <p:cNvSpPr/>
              <p:nvPr/>
            </p:nvSpPr>
            <p:spPr>
              <a:xfrm>
                <a:off x="2375150" y="844350"/>
                <a:ext cx="177653" cy="175796"/>
              </a:xfrm>
              <a:custGeom>
                <a:avLst/>
                <a:gdLst/>
                <a:ahLst/>
                <a:cxnLst/>
                <a:rect l="l" t="t" r="r" b="b"/>
                <a:pathLst>
                  <a:path w="8321" h="8234" extrusionOk="0">
                    <a:moveTo>
                      <a:pt x="3359" y="1750"/>
                    </a:moveTo>
                    <a:cubicBezTo>
                      <a:pt x="3774" y="1750"/>
                      <a:pt x="4188" y="1908"/>
                      <a:pt x="4501" y="2220"/>
                    </a:cubicBezTo>
                    <a:cubicBezTo>
                      <a:pt x="4808" y="2527"/>
                      <a:pt x="4976" y="2931"/>
                      <a:pt x="4976" y="3360"/>
                    </a:cubicBezTo>
                    <a:cubicBezTo>
                      <a:pt x="4976" y="3795"/>
                      <a:pt x="4808" y="4199"/>
                      <a:pt x="4501" y="4500"/>
                    </a:cubicBezTo>
                    <a:cubicBezTo>
                      <a:pt x="4188" y="4815"/>
                      <a:pt x="3775" y="4973"/>
                      <a:pt x="3362" y="4973"/>
                    </a:cubicBezTo>
                    <a:cubicBezTo>
                      <a:pt x="2948" y="4973"/>
                      <a:pt x="2534" y="4815"/>
                      <a:pt x="2219" y="4500"/>
                    </a:cubicBezTo>
                    <a:cubicBezTo>
                      <a:pt x="1917" y="4199"/>
                      <a:pt x="1749" y="3795"/>
                      <a:pt x="1749" y="3360"/>
                    </a:cubicBezTo>
                    <a:cubicBezTo>
                      <a:pt x="1749" y="2931"/>
                      <a:pt x="1917" y="2527"/>
                      <a:pt x="2219" y="2220"/>
                    </a:cubicBezTo>
                    <a:cubicBezTo>
                      <a:pt x="2537" y="1908"/>
                      <a:pt x="2946" y="1750"/>
                      <a:pt x="3359" y="1750"/>
                    </a:cubicBezTo>
                    <a:close/>
                    <a:moveTo>
                      <a:pt x="3362" y="1"/>
                    </a:moveTo>
                    <a:cubicBezTo>
                      <a:pt x="2501" y="1"/>
                      <a:pt x="1639" y="328"/>
                      <a:pt x="982" y="983"/>
                    </a:cubicBezTo>
                    <a:cubicBezTo>
                      <a:pt x="347" y="1621"/>
                      <a:pt x="0" y="2466"/>
                      <a:pt x="0" y="3360"/>
                    </a:cubicBezTo>
                    <a:cubicBezTo>
                      <a:pt x="0" y="4260"/>
                      <a:pt x="347" y="5104"/>
                      <a:pt x="982" y="5739"/>
                    </a:cubicBezTo>
                    <a:cubicBezTo>
                      <a:pt x="1641" y="6398"/>
                      <a:pt x="2500" y="6726"/>
                      <a:pt x="3359" y="6726"/>
                    </a:cubicBezTo>
                    <a:cubicBezTo>
                      <a:pt x="3937" y="6726"/>
                      <a:pt x="4510" y="6561"/>
                      <a:pt x="5027" y="6265"/>
                    </a:cubicBezTo>
                    <a:lnTo>
                      <a:pt x="6741" y="7979"/>
                    </a:lnTo>
                    <a:cubicBezTo>
                      <a:pt x="6914" y="8152"/>
                      <a:pt x="7139" y="8234"/>
                      <a:pt x="7359" y="8234"/>
                    </a:cubicBezTo>
                    <a:cubicBezTo>
                      <a:pt x="7584" y="8234"/>
                      <a:pt x="7808" y="8152"/>
                      <a:pt x="7978" y="7979"/>
                    </a:cubicBezTo>
                    <a:cubicBezTo>
                      <a:pt x="8320" y="7635"/>
                      <a:pt x="8320" y="7083"/>
                      <a:pt x="7978" y="6740"/>
                    </a:cubicBezTo>
                    <a:lnTo>
                      <a:pt x="6264" y="5033"/>
                    </a:lnTo>
                    <a:cubicBezTo>
                      <a:pt x="6556" y="4526"/>
                      <a:pt x="6725" y="3959"/>
                      <a:pt x="6725" y="3360"/>
                    </a:cubicBezTo>
                    <a:cubicBezTo>
                      <a:pt x="6725" y="2466"/>
                      <a:pt x="6377" y="1621"/>
                      <a:pt x="5738" y="983"/>
                    </a:cubicBezTo>
                    <a:cubicBezTo>
                      <a:pt x="5083" y="328"/>
                      <a:pt x="4223" y="1"/>
                      <a:pt x="336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7C85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90"/>
              <p:cNvSpPr/>
              <p:nvPr/>
            </p:nvSpPr>
            <p:spPr>
              <a:xfrm>
                <a:off x="2629264" y="865783"/>
                <a:ext cx="1145400" cy="1329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26" name="Google Shape;3626;p90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9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9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9" name="Google Shape;3629;p90"/>
          <p:cNvGrpSpPr/>
          <p:nvPr/>
        </p:nvGrpSpPr>
        <p:grpSpPr>
          <a:xfrm>
            <a:off x="5017161" y="2231002"/>
            <a:ext cx="440861" cy="441047"/>
            <a:chOff x="948586" y="2887902"/>
            <a:chExt cx="440861" cy="441047"/>
          </a:xfrm>
        </p:grpSpPr>
        <p:sp>
          <p:nvSpPr>
            <p:cNvPr id="3630" name="Google Shape;3630;p90"/>
            <p:cNvSpPr/>
            <p:nvPr/>
          </p:nvSpPr>
          <p:spPr>
            <a:xfrm>
              <a:off x="948586" y="2887902"/>
              <a:ext cx="440861" cy="441047"/>
            </a:xfrm>
            <a:custGeom>
              <a:avLst/>
              <a:gdLst/>
              <a:ahLst/>
              <a:cxnLst/>
              <a:rect l="l" t="t" r="r" b="b"/>
              <a:pathLst>
                <a:path w="14203" h="14209" extrusionOk="0">
                  <a:moveTo>
                    <a:pt x="7104" y="0"/>
                  </a:moveTo>
                  <a:cubicBezTo>
                    <a:pt x="3186" y="0"/>
                    <a:pt x="0" y="3181"/>
                    <a:pt x="0" y="7099"/>
                  </a:cubicBezTo>
                  <a:cubicBezTo>
                    <a:pt x="0" y="9129"/>
                    <a:pt x="847" y="10953"/>
                    <a:pt x="2209" y="12247"/>
                  </a:cubicBezTo>
                  <a:cubicBezTo>
                    <a:pt x="3484" y="13466"/>
                    <a:pt x="5211" y="14208"/>
                    <a:pt x="7104" y="14208"/>
                  </a:cubicBezTo>
                  <a:cubicBezTo>
                    <a:pt x="8998" y="14208"/>
                    <a:pt x="10725" y="13466"/>
                    <a:pt x="12000" y="12247"/>
                  </a:cubicBezTo>
                  <a:cubicBezTo>
                    <a:pt x="13357" y="10948"/>
                    <a:pt x="14202" y="9129"/>
                    <a:pt x="14202" y="7099"/>
                  </a:cubicBezTo>
                  <a:cubicBezTo>
                    <a:pt x="14202" y="3181"/>
                    <a:pt x="11029" y="0"/>
                    <a:pt x="7104" y="0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90"/>
            <p:cNvSpPr/>
            <p:nvPr/>
          </p:nvSpPr>
          <p:spPr>
            <a:xfrm>
              <a:off x="1037200" y="2982875"/>
              <a:ext cx="263625" cy="251100"/>
            </a:xfrm>
            <a:custGeom>
              <a:avLst/>
              <a:gdLst/>
              <a:ahLst/>
              <a:cxnLst/>
              <a:rect l="l" t="t" r="r" b="b"/>
              <a:pathLst>
                <a:path w="10545" h="10044" extrusionOk="0">
                  <a:moveTo>
                    <a:pt x="6464" y="1218"/>
                  </a:moveTo>
                  <a:lnTo>
                    <a:pt x="6464" y="1897"/>
                  </a:lnTo>
                  <a:lnTo>
                    <a:pt x="4082" y="1897"/>
                  </a:lnTo>
                  <a:lnTo>
                    <a:pt x="4082" y="1218"/>
                  </a:lnTo>
                  <a:close/>
                  <a:moveTo>
                    <a:pt x="1861" y="3953"/>
                  </a:moveTo>
                  <a:lnTo>
                    <a:pt x="1861" y="5651"/>
                  </a:lnTo>
                  <a:lnTo>
                    <a:pt x="3560" y="5651"/>
                  </a:lnTo>
                  <a:lnTo>
                    <a:pt x="3560" y="3953"/>
                  </a:lnTo>
                  <a:close/>
                  <a:moveTo>
                    <a:pt x="4424" y="3953"/>
                  </a:moveTo>
                  <a:lnTo>
                    <a:pt x="4424" y="5651"/>
                  </a:lnTo>
                  <a:lnTo>
                    <a:pt x="6121" y="5651"/>
                  </a:lnTo>
                  <a:lnTo>
                    <a:pt x="6121" y="3953"/>
                  </a:lnTo>
                  <a:close/>
                  <a:moveTo>
                    <a:pt x="6985" y="3953"/>
                  </a:moveTo>
                  <a:lnTo>
                    <a:pt x="6985" y="5651"/>
                  </a:lnTo>
                  <a:lnTo>
                    <a:pt x="8684" y="5651"/>
                  </a:lnTo>
                  <a:lnTo>
                    <a:pt x="8684" y="3953"/>
                  </a:lnTo>
                  <a:close/>
                  <a:moveTo>
                    <a:pt x="1861" y="6484"/>
                  </a:moveTo>
                  <a:lnTo>
                    <a:pt x="1861" y="8178"/>
                  </a:lnTo>
                  <a:lnTo>
                    <a:pt x="3560" y="8178"/>
                  </a:lnTo>
                  <a:lnTo>
                    <a:pt x="3560" y="6484"/>
                  </a:lnTo>
                  <a:close/>
                  <a:moveTo>
                    <a:pt x="4424" y="6484"/>
                  </a:moveTo>
                  <a:lnTo>
                    <a:pt x="4424" y="8178"/>
                  </a:lnTo>
                  <a:lnTo>
                    <a:pt x="6121" y="8178"/>
                  </a:lnTo>
                  <a:lnTo>
                    <a:pt x="6121" y="6484"/>
                  </a:lnTo>
                  <a:close/>
                  <a:moveTo>
                    <a:pt x="6985" y="6484"/>
                  </a:moveTo>
                  <a:lnTo>
                    <a:pt x="6985" y="8178"/>
                  </a:lnTo>
                  <a:lnTo>
                    <a:pt x="8684" y="8178"/>
                  </a:lnTo>
                  <a:lnTo>
                    <a:pt x="8684" y="6484"/>
                  </a:lnTo>
                  <a:close/>
                  <a:moveTo>
                    <a:pt x="9527" y="3109"/>
                  </a:moveTo>
                  <a:lnTo>
                    <a:pt x="9527" y="9026"/>
                  </a:lnTo>
                  <a:lnTo>
                    <a:pt x="1018" y="9026"/>
                  </a:lnTo>
                  <a:lnTo>
                    <a:pt x="1018" y="3109"/>
                  </a:lnTo>
                  <a:close/>
                  <a:moveTo>
                    <a:pt x="506" y="0"/>
                  </a:moveTo>
                  <a:cubicBezTo>
                    <a:pt x="230" y="0"/>
                    <a:pt x="1" y="231"/>
                    <a:pt x="1" y="507"/>
                  </a:cubicBezTo>
                  <a:lnTo>
                    <a:pt x="1" y="9533"/>
                  </a:lnTo>
                  <a:cubicBezTo>
                    <a:pt x="1" y="9819"/>
                    <a:pt x="230" y="10043"/>
                    <a:pt x="506" y="10043"/>
                  </a:cubicBezTo>
                  <a:lnTo>
                    <a:pt x="10034" y="10043"/>
                  </a:lnTo>
                  <a:cubicBezTo>
                    <a:pt x="10320" y="10043"/>
                    <a:pt x="10545" y="9819"/>
                    <a:pt x="10545" y="9533"/>
                  </a:cubicBezTo>
                  <a:lnTo>
                    <a:pt x="10545" y="507"/>
                  </a:lnTo>
                  <a:cubicBezTo>
                    <a:pt x="10545" y="231"/>
                    <a:pt x="10320" y="0"/>
                    <a:pt x="1003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2" name="Google Shape;3632;p9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sp>
        <p:nvSpPr>
          <p:cNvPr id="3633" name="Google Shape;3633;p90">
            <a:hlinkClick r:id="rId4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00687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948599" y="1893800"/>
            <a:ext cx="4129625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605" name="Google Shape;605;p37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08" name="Google Shape;608;p37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609" name="Google Shape;609;p3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15" name="Google Shape;615;p3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p3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19" name="Google Shape;619;p3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2" name="Google Shape;622;p37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23" name="Google Shape;623;p37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633;p37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8" name="Google Shape;638;p3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39" name="Google Shape;639;p3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" name="Google Shape;640;p3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41" name="Google Shape;641;p3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3" name="Google Shape;643;p3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" name="Google Shape;647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40"/>
          <p:cNvGrpSpPr/>
          <p:nvPr/>
        </p:nvGrpSpPr>
        <p:grpSpPr>
          <a:xfrm rot="5400000">
            <a:off x="1374423" y="1682353"/>
            <a:ext cx="2376289" cy="1933510"/>
            <a:chOff x="6007752" y="1813287"/>
            <a:chExt cx="2279633" cy="1173460"/>
          </a:xfrm>
        </p:grpSpPr>
        <p:sp>
          <p:nvSpPr>
            <p:cNvPr id="667" name="Google Shape;667;p40"/>
            <p:cNvSpPr/>
            <p:nvPr/>
          </p:nvSpPr>
          <p:spPr>
            <a:xfrm>
              <a:off x="6007752" y="1813287"/>
              <a:ext cx="790000" cy="555800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6007752" y="2430831"/>
              <a:ext cx="1641713" cy="555916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6859503" y="1813287"/>
              <a:ext cx="789971" cy="555800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/>
            <p:cNvSpPr/>
            <p:nvPr/>
          </p:nvSpPr>
          <p:spPr>
            <a:xfrm>
              <a:off x="7728138" y="1813287"/>
              <a:ext cx="559247" cy="258120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/>
            <p:cNvSpPr/>
            <p:nvPr/>
          </p:nvSpPr>
          <p:spPr>
            <a:xfrm>
              <a:off x="7728138" y="2131674"/>
              <a:ext cx="559247" cy="855073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" name="Google Shape;672;p40"/>
          <p:cNvSpPr/>
          <p:nvPr/>
        </p:nvSpPr>
        <p:spPr>
          <a:xfrm>
            <a:off x="1040525" y="1580625"/>
            <a:ext cx="1355700" cy="678900"/>
          </a:xfrm>
          <a:prstGeom prst="roundRect">
            <a:avLst>
              <a:gd name="adj" fmla="val 8585"/>
            </a:avLst>
          </a:prstGeom>
          <a:gradFill>
            <a:gsLst>
              <a:gs pos="0">
                <a:srgbClr val="8D90E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0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674" name="Google Shape;674;p4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675" name="Google Shape;675;p4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8" name="Google Shape;678;p4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679" name="Google Shape;679;p4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" name="Google Shape;680;p4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681" name="Google Shape;681;p4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2" name="Google Shape;682;p4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683" name="Google Shape;683;p4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4" name="Google Shape;684;p4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85" name="Google Shape;685;p4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86" name="Google Shape;686;p4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8" name="Google Shape;688;p4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9" name="Google Shape;689;p40"/>
          <p:cNvSpPr txBox="1">
            <a:spLocks noGrp="1"/>
          </p:cNvSpPr>
          <p:nvPr>
            <p:ph type="title"/>
          </p:nvPr>
        </p:nvSpPr>
        <p:spPr>
          <a:xfrm>
            <a:off x="4437900" y="1321100"/>
            <a:ext cx="3617700" cy="7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/INTRODUCTION</a:t>
            </a:r>
            <a:endParaRPr dirty="0"/>
          </a:p>
        </p:txBody>
      </p:sp>
      <p:sp>
        <p:nvSpPr>
          <p:cNvPr id="690" name="Google Shape;690;p40"/>
          <p:cNvSpPr txBox="1">
            <a:spLocks noGrp="1"/>
          </p:cNvSpPr>
          <p:nvPr>
            <p:ph type="subTitle" idx="1"/>
          </p:nvPr>
        </p:nvSpPr>
        <p:spPr>
          <a:xfrm>
            <a:off x="4437900" y="2183599"/>
            <a:ext cx="3617700" cy="2216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This is a fighting game set in a dystopia world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Use buttons to move and attack enemies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Players will lose when they run out of health and win when they destroy all enemies</a:t>
            </a:r>
            <a:endParaRPr dirty="0"/>
          </a:p>
        </p:txBody>
      </p:sp>
      <p:cxnSp>
        <p:nvCxnSpPr>
          <p:cNvPr id="691" name="Google Shape;691;p40"/>
          <p:cNvCxnSpPr/>
          <p:nvPr/>
        </p:nvCxnSpPr>
        <p:spPr>
          <a:xfrm>
            <a:off x="3558000" y="120713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692" name="Google Shape;692;p40"/>
          <p:cNvSpPr/>
          <p:nvPr/>
        </p:nvSpPr>
        <p:spPr>
          <a:xfrm>
            <a:off x="1214637" y="1670945"/>
            <a:ext cx="325435" cy="325864"/>
          </a:xfrm>
          <a:custGeom>
            <a:avLst/>
            <a:gdLst/>
            <a:ahLst/>
            <a:cxnLst/>
            <a:rect l="l" t="t" r="r" b="b"/>
            <a:pathLst>
              <a:path w="7589" h="7599" extrusionOk="0">
                <a:moveTo>
                  <a:pt x="3794" y="0"/>
                </a:moveTo>
                <a:cubicBezTo>
                  <a:pt x="1697" y="0"/>
                  <a:pt x="0" y="1703"/>
                  <a:pt x="0" y="3800"/>
                </a:cubicBezTo>
                <a:cubicBezTo>
                  <a:pt x="0" y="4884"/>
                  <a:pt x="449" y="5861"/>
                  <a:pt x="1176" y="6550"/>
                </a:cubicBezTo>
                <a:cubicBezTo>
                  <a:pt x="1861" y="7200"/>
                  <a:pt x="2781" y="7599"/>
                  <a:pt x="3794" y="7599"/>
                </a:cubicBezTo>
                <a:cubicBezTo>
                  <a:pt x="4812" y="7599"/>
                  <a:pt x="5733" y="7200"/>
                  <a:pt x="6413" y="6550"/>
                </a:cubicBezTo>
                <a:cubicBezTo>
                  <a:pt x="7138" y="5856"/>
                  <a:pt x="7589" y="4884"/>
                  <a:pt x="7589" y="3800"/>
                </a:cubicBezTo>
                <a:cubicBezTo>
                  <a:pt x="7589" y="1703"/>
                  <a:pt x="5896" y="0"/>
                  <a:pt x="37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0"/>
          <p:cNvSpPr/>
          <p:nvPr/>
        </p:nvSpPr>
        <p:spPr>
          <a:xfrm>
            <a:off x="1324030" y="1718502"/>
            <a:ext cx="106649" cy="106820"/>
          </a:xfrm>
          <a:custGeom>
            <a:avLst/>
            <a:gdLst/>
            <a:ahLst/>
            <a:cxnLst/>
            <a:rect l="l" t="t" r="r" b="b"/>
            <a:pathLst>
              <a:path w="2487" h="2491" extrusionOk="0">
                <a:moveTo>
                  <a:pt x="1243" y="1"/>
                </a:moveTo>
                <a:cubicBezTo>
                  <a:pt x="558" y="1"/>
                  <a:pt x="1" y="558"/>
                  <a:pt x="1" y="1243"/>
                </a:cubicBezTo>
                <a:cubicBezTo>
                  <a:pt x="1" y="1934"/>
                  <a:pt x="558" y="2491"/>
                  <a:pt x="1243" y="2491"/>
                </a:cubicBezTo>
                <a:cubicBezTo>
                  <a:pt x="1934" y="2491"/>
                  <a:pt x="2486" y="1934"/>
                  <a:pt x="2486" y="1243"/>
                </a:cubicBezTo>
                <a:cubicBezTo>
                  <a:pt x="2486" y="558"/>
                  <a:pt x="1934" y="1"/>
                  <a:pt x="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0"/>
          <p:cNvSpPr/>
          <p:nvPr/>
        </p:nvSpPr>
        <p:spPr>
          <a:xfrm>
            <a:off x="1265024" y="1865463"/>
            <a:ext cx="224619" cy="131349"/>
          </a:xfrm>
          <a:custGeom>
            <a:avLst/>
            <a:gdLst/>
            <a:ahLst/>
            <a:cxnLst/>
            <a:rect l="l" t="t" r="r" b="b"/>
            <a:pathLst>
              <a:path w="5238" h="3063" extrusionOk="0">
                <a:moveTo>
                  <a:pt x="2619" y="0"/>
                </a:moveTo>
                <a:cubicBezTo>
                  <a:pt x="1367" y="0"/>
                  <a:pt x="308" y="853"/>
                  <a:pt x="1" y="2014"/>
                </a:cubicBezTo>
                <a:cubicBezTo>
                  <a:pt x="686" y="2664"/>
                  <a:pt x="1606" y="3063"/>
                  <a:pt x="2619" y="3063"/>
                </a:cubicBezTo>
                <a:cubicBezTo>
                  <a:pt x="3637" y="3063"/>
                  <a:pt x="4558" y="2664"/>
                  <a:pt x="5238" y="2014"/>
                </a:cubicBezTo>
                <a:cubicBezTo>
                  <a:pt x="4931" y="853"/>
                  <a:pt x="3872" y="0"/>
                  <a:pt x="26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" name="Google Shape;695;p40"/>
          <p:cNvGrpSpPr/>
          <p:nvPr/>
        </p:nvGrpSpPr>
        <p:grpSpPr>
          <a:xfrm>
            <a:off x="1214633" y="2037681"/>
            <a:ext cx="1007698" cy="131347"/>
            <a:chOff x="1397158" y="2606681"/>
            <a:chExt cx="1007698" cy="131347"/>
          </a:xfrm>
        </p:grpSpPr>
        <p:sp>
          <p:nvSpPr>
            <p:cNvPr id="696" name="Google Shape;696;p40"/>
            <p:cNvSpPr/>
            <p:nvPr/>
          </p:nvSpPr>
          <p:spPr>
            <a:xfrm>
              <a:off x="1397158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2" y="1"/>
                  </a:moveTo>
                  <a:cubicBezTo>
                    <a:pt x="1836" y="1"/>
                    <a:pt x="1711" y="66"/>
                    <a:pt x="1647" y="196"/>
                  </a:cubicBezTo>
                  <a:lnTo>
                    <a:pt x="1345" y="816"/>
                  </a:lnTo>
                  <a:cubicBezTo>
                    <a:pt x="1295" y="918"/>
                    <a:pt x="1192" y="989"/>
                    <a:pt x="1080" y="1005"/>
                  </a:cubicBezTo>
                  <a:lnTo>
                    <a:pt x="399" y="1102"/>
                  </a:lnTo>
                  <a:cubicBezTo>
                    <a:pt x="113" y="1147"/>
                    <a:pt x="0" y="1501"/>
                    <a:pt x="205" y="1699"/>
                  </a:cubicBezTo>
                  <a:lnTo>
                    <a:pt x="696" y="2181"/>
                  </a:lnTo>
                  <a:cubicBezTo>
                    <a:pt x="783" y="2263"/>
                    <a:pt x="819" y="2374"/>
                    <a:pt x="798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1" y="3576"/>
                    <a:pt x="1137" y="3563"/>
                    <a:pt x="1192" y="3535"/>
                  </a:cubicBezTo>
                  <a:lnTo>
                    <a:pt x="1801" y="3214"/>
                  </a:lnTo>
                  <a:cubicBezTo>
                    <a:pt x="1849" y="3188"/>
                    <a:pt x="1904" y="3175"/>
                    <a:pt x="1960" y="3175"/>
                  </a:cubicBezTo>
                  <a:cubicBezTo>
                    <a:pt x="2015" y="3175"/>
                    <a:pt x="2072" y="3188"/>
                    <a:pt x="2123" y="3214"/>
                  </a:cubicBezTo>
                  <a:lnTo>
                    <a:pt x="2731" y="3535"/>
                  </a:lnTo>
                  <a:cubicBezTo>
                    <a:pt x="2785" y="3563"/>
                    <a:pt x="2840" y="3576"/>
                    <a:pt x="2894" y="3576"/>
                  </a:cubicBezTo>
                  <a:cubicBezTo>
                    <a:pt x="3098" y="3576"/>
                    <a:pt x="3279" y="3394"/>
                    <a:pt x="3238" y="3167"/>
                  </a:cubicBezTo>
                  <a:lnTo>
                    <a:pt x="3125" y="2487"/>
                  </a:lnTo>
                  <a:cubicBezTo>
                    <a:pt x="3105" y="2374"/>
                    <a:pt x="3141" y="2263"/>
                    <a:pt x="3222" y="2181"/>
                  </a:cubicBezTo>
                  <a:lnTo>
                    <a:pt x="3713" y="1699"/>
                  </a:lnTo>
                  <a:cubicBezTo>
                    <a:pt x="3923" y="1501"/>
                    <a:pt x="3811" y="1147"/>
                    <a:pt x="3519" y="1102"/>
                  </a:cubicBezTo>
                  <a:lnTo>
                    <a:pt x="2844" y="1005"/>
                  </a:lnTo>
                  <a:cubicBezTo>
                    <a:pt x="2726" y="989"/>
                    <a:pt x="2629" y="918"/>
                    <a:pt x="2578" y="816"/>
                  </a:cubicBezTo>
                  <a:lnTo>
                    <a:pt x="2277" y="196"/>
                  </a:lnTo>
                  <a:cubicBezTo>
                    <a:pt x="2212" y="66"/>
                    <a:pt x="2087" y="1"/>
                    <a:pt x="1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0"/>
            <p:cNvSpPr/>
            <p:nvPr/>
          </p:nvSpPr>
          <p:spPr>
            <a:xfrm>
              <a:off x="1613003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1" y="1"/>
                  </a:moveTo>
                  <a:cubicBezTo>
                    <a:pt x="1836" y="1"/>
                    <a:pt x="1711" y="66"/>
                    <a:pt x="1646" y="196"/>
                  </a:cubicBezTo>
                  <a:lnTo>
                    <a:pt x="1345" y="816"/>
                  </a:lnTo>
                  <a:cubicBezTo>
                    <a:pt x="1294" y="918"/>
                    <a:pt x="1192" y="989"/>
                    <a:pt x="1079" y="1005"/>
                  </a:cubicBezTo>
                  <a:lnTo>
                    <a:pt x="399" y="1102"/>
                  </a:lnTo>
                  <a:cubicBezTo>
                    <a:pt x="112" y="1147"/>
                    <a:pt x="0" y="1501"/>
                    <a:pt x="204" y="1699"/>
                  </a:cubicBezTo>
                  <a:lnTo>
                    <a:pt x="701" y="2181"/>
                  </a:lnTo>
                  <a:cubicBezTo>
                    <a:pt x="782" y="2263"/>
                    <a:pt x="818" y="2374"/>
                    <a:pt x="798" y="2487"/>
                  </a:cubicBezTo>
                  <a:lnTo>
                    <a:pt x="685" y="3167"/>
                  </a:lnTo>
                  <a:cubicBezTo>
                    <a:pt x="644" y="3394"/>
                    <a:pt x="825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0" y="3214"/>
                  </a:lnTo>
                  <a:cubicBezTo>
                    <a:pt x="1851" y="3188"/>
                    <a:pt x="1906" y="3175"/>
                    <a:pt x="1961" y="3175"/>
                  </a:cubicBezTo>
                  <a:cubicBezTo>
                    <a:pt x="2016" y="3175"/>
                    <a:pt x="2071" y="3188"/>
                    <a:pt x="2122" y="3214"/>
                  </a:cubicBezTo>
                  <a:lnTo>
                    <a:pt x="2731" y="3535"/>
                  </a:lnTo>
                  <a:cubicBezTo>
                    <a:pt x="2784" y="3563"/>
                    <a:pt x="2840" y="3576"/>
                    <a:pt x="2894" y="3576"/>
                  </a:cubicBezTo>
                  <a:cubicBezTo>
                    <a:pt x="3097" y="3576"/>
                    <a:pt x="3277" y="3394"/>
                    <a:pt x="3237" y="3167"/>
                  </a:cubicBezTo>
                  <a:lnTo>
                    <a:pt x="3125" y="2487"/>
                  </a:lnTo>
                  <a:cubicBezTo>
                    <a:pt x="3104" y="2374"/>
                    <a:pt x="3140" y="2263"/>
                    <a:pt x="3222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3" y="1005"/>
                  </a:lnTo>
                  <a:cubicBezTo>
                    <a:pt x="2726" y="989"/>
                    <a:pt x="2628" y="918"/>
                    <a:pt x="2578" y="816"/>
                  </a:cubicBezTo>
                  <a:lnTo>
                    <a:pt x="2276" y="196"/>
                  </a:lnTo>
                  <a:cubicBezTo>
                    <a:pt x="2212" y="66"/>
                    <a:pt x="2087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0"/>
            <p:cNvSpPr/>
            <p:nvPr/>
          </p:nvSpPr>
          <p:spPr>
            <a:xfrm>
              <a:off x="1828847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3" y="1"/>
                  </a:moveTo>
                  <a:cubicBezTo>
                    <a:pt x="1839" y="1"/>
                    <a:pt x="1713" y="66"/>
                    <a:pt x="1647" y="196"/>
                  </a:cubicBezTo>
                  <a:lnTo>
                    <a:pt x="1345" y="816"/>
                  </a:lnTo>
                  <a:cubicBezTo>
                    <a:pt x="1294" y="918"/>
                    <a:pt x="1197" y="989"/>
                    <a:pt x="1084" y="1005"/>
                  </a:cubicBezTo>
                  <a:lnTo>
                    <a:pt x="404" y="1102"/>
                  </a:lnTo>
                  <a:cubicBezTo>
                    <a:pt x="118" y="1147"/>
                    <a:pt x="0" y="1501"/>
                    <a:pt x="210" y="1699"/>
                  </a:cubicBezTo>
                  <a:lnTo>
                    <a:pt x="701" y="2181"/>
                  </a:lnTo>
                  <a:cubicBezTo>
                    <a:pt x="783" y="2263"/>
                    <a:pt x="819" y="2374"/>
                    <a:pt x="803" y="2487"/>
                  </a:cubicBezTo>
                  <a:lnTo>
                    <a:pt x="685" y="3167"/>
                  </a:lnTo>
                  <a:cubicBezTo>
                    <a:pt x="645" y="3394"/>
                    <a:pt x="826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1" y="3214"/>
                  </a:lnTo>
                  <a:cubicBezTo>
                    <a:pt x="1852" y="3188"/>
                    <a:pt x="1908" y="3175"/>
                    <a:pt x="1964" y="3175"/>
                  </a:cubicBezTo>
                  <a:cubicBezTo>
                    <a:pt x="2020" y="3175"/>
                    <a:pt x="2076" y="3188"/>
                    <a:pt x="2127" y="3214"/>
                  </a:cubicBezTo>
                  <a:lnTo>
                    <a:pt x="2731" y="3535"/>
                  </a:lnTo>
                  <a:cubicBezTo>
                    <a:pt x="2786" y="3563"/>
                    <a:pt x="2842" y="3576"/>
                    <a:pt x="2896" y="3576"/>
                  </a:cubicBezTo>
                  <a:cubicBezTo>
                    <a:pt x="3101" y="3576"/>
                    <a:pt x="3279" y="3394"/>
                    <a:pt x="3243" y="3167"/>
                  </a:cubicBezTo>
                  <a:lnTo>
                    <a:pt x="3125" y="2487"/>
                  </a:lnTo>
                  <a:cubicBezTo>
                    <a:pt x="3104" y="2374"/>
                    <a:pt x="3146" y="2263"/>
                    <a:pt x="3227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4" y="1005"/>
                  </a:lnTo>
                  <a:cubicBezTo>
                    <a:pt x="2731" y="989"/>
                    <a:pt x="2634" y="918"/>
                    <a:pt x="2582" y="816"/>
                  </a:cubicBezTo>
                  <a:lnTo>
                    <a:pt x="2276" y="196"/>
                  </a:lnTo>
                  <a:cubicBezTo>
                    <a:pt x="2212" y="66"/>
                    <a:pt x="2088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2044692" y="2606681"/>
              <a:ext cx="144283" cy="131347"/>
            </a:xfrm>
            <a:custGeom>
              <a:avLst/>
              <a:gdLst/>
              <a:ahLst/>
              <a:cxnLst/>
              <a:rect l="l" t="t" r="r" b="b"/>
              <a:pathLst>
                <a:path w="3929" h="3577" extrusionOk="0">
                  <a:moveTo>
                    <a:pt x="1965" y="1"/>
                  </a:moveTo>
                  <a:cubicBezTo>
                    <a:pt x="1841" y="1"/>
                    <a:pt x="1717" y="66"/>
                    <a:pt x="1653" y="196"/>
                  </a:cubicBezTo>
                  <a:lnTo>
                    <a:pt x="1346" y="816"/>
                  </a:lnTo>
                  <a:cubicBezTo>
                    <a:pt x="1296" y="918"/>
                    <a:pt x="1198" y="989"/>
                    <a:pt x="1086" y="1005"/>
                  </a:cubicBezTo>
                  <a:lnTo>
                    <a:pt x="406" y="1102"/>
                  </a:lnTo>
                  <a:cubicBezTo>
                    <a:pt x="119" y="1147"/>
                    <a:pt x="1" y="1501"/>
                    <a:pt x="211" y="1699"/>
                  </a:cubicBezTo>
                  <a:lnTo>
                    <a:pt x="702" y="2181"/>
                  </a:lnTo>
                  <a:cubicBezTo>
                    <a:pt x="784" y="2263"/>
                    <a:pt x="820" y="2374"/>
                    <a:pt x="805" y="2487"/>
                  </a:cubicBezTo>
                  <a:lnTo>
                    <a:pt x="687" y="3167"/>
                  </a:lnTo>
                  <a:cubicBezTo>
                    <a:pt x="646" y="3394"/>
                    <a:pt x="827" y="3576"/>
                    <a:pt x="1030" y="3576"/>
                  </a:cubicBezTo>
                  <a:cubicBezTo>
                    <a:pt x="1084" y="3576"/>
                    <a:pt x="1139" y="3563"/>
                    <a:pt x="1193" y="3535"/>
                  </a:cubicBezTo>
                  <a:lnTo>
                    <a:pt x="1801" y="3214"/>
                  </a:lnTo>
                  <a:cubicBezTo>
                    <a:pt x="1852" y="3188"/>
                    <a:pt x="1909" y="3175"/>
                    <a:pt x="1965" y="3175"/>
                  </a:cubicBezTo>
                  <a:cubicBezTo>
                    <a:pt x="2021" y="3175"/>
                    <a:pt x="2078" y="3188"/>
                    <a:pt x="2129" y="3214"/>
                  </a:cubicBezTo>
                  <a:lnTo>
                    <a:pt x="2738" y="3535"/>
                  </a:lnTo>
                  <a:cubicBezTo>
                    <a:pt x="2791" y="3563"/>
                    <a:pt x="2847" y="3576"/>
                    <a:pt x="2900" y="3576"/>
                  </a:cubicBezTo>
                  <a:cubicBezTo>
                    <a:pt x="3102" y="3576"/>
                    <a:pt x="3280" y="3394"/>
                    <a:pt x="3244" y="3167"/>
                  </a:cubicBezTo>
                  <a:lnTo>
                    <a:pt x="3126" y="2487"/>
                  </a:lnTo>
                  <a:cubicBezTo>
                    <a:pt x="3106" y="2374"/>
                    <a:pt x="3147" y="2263"/>
                    <a:pt x="3229" y="2181"/>
                  </a:cubicBezTo>
                  <a:lnTo>
                    <a:pt x="3720" y="1699"/>
                  </a:lnTo>
                  <a:cubicBezTo>
                    <a:pt x="3928" y="1501"/>
                    <a:pt x="3812" y="1147"/>
                    <a:pt x="3525" y="1102"/>
                  </a:cubicBezTo>
                  <a:lnTo>
                    <a:pt x="2845" y="1005"/>
                  </a:lnTo>
                  <a:cubicBezTo>
                    <a:pt x="2732" y="989"/>
                    <a:pt x="2635" y="918"/>
                    <a:pt x="2585" y="816"/>
                  </a:cubicBezTo>
                  <a:lnTo>
                    <a:pt x="2278" y="196"/>
                  </a:lnTo>
                  <a:cubicBezTo>
                    <a:pt x="2213" y="66"/>
                    <a:pt x="2089" y="1"/>
                    <a:pt x="1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2260757" y="2606681"/>
              <a:ext cx="144099" cy="131347"/>
            </a:xfrm>
            <a:custGeom>
              <a:avLst/>
              <a:gdLst/>
              <a:ahLst/>
              <a:cxnLst/>
              <a:rect l="l" t="t" r="r" b="b"/>
              <a:pathLst>
                <a:path w="3924" h="3577" extrusionOk="0">
                  <a:moveTo>
                    <a:pt x="1960" y="1"/>
                  </a:moveTo>
                  <a:cubicBezTo>
                    <a:pt x="1835" y="1"/>
                    <a:pt x="1711" y="66"/>
                    <a:pt x="1647" y="196"/>
                  </a:cubicBezTo>
                  <a:lnTo>
                    <a:pt x="1340" y="816"/>
                  </a:lnTo>
                  <a:cubicBezTo>
                    <a:pt x="1290" y="918"/>
                    <a:pt x="1193" y="989"/>
                    <a:pt x="1080" y="1005"/>
                  </a:cubicBezTo>
                  <a:lnTo>
                    <a:pt x="400" y="1102"/>
                  </a:lnTo>
                  <a:cubicBezTo>
                    <a:pt x="113" y="1147"/>
                    <a:pt x="1" y="1501"/>
                    <a:pt x="205" y="1699"/>
                  </a:cubicBezTo>
                  <a:lnTo>
                    <a:pt x="696" y="2181"/>
                  </a:lnTo>
                  <a:cubicBezTo>
                    <a:pt x="778" y="2263"/>
                    <a:pt x="818" y="2374"/>
                    <a:pt x="799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2" y="3576"/>
                    <a:pt x="1138" y="3563"/>
                    <a:pt x="1193" y="3535"/>
                  </a:cubicBezTo>
                  <a:lnTo>
                    <a:pt x="1795" y="3214"/>
                  </a:lnTo>
                  <a:cubicBezTo>
                    <a:pt x="1847" y="3188"/>
                    <a:pt x="1903" y="3175"/>
                    <a:pt x="1960" y="3175"/>
                  </a:cubicBezTo>
                  <a:cubicBezTo>
                    <a:pt x="2016" y="3175"/>
                    <a:pt x="2072" y="3188"/>
                    <a:pt x="2123" y="3214"/>
                  </a:cubicBezTo>
                  <a:lnTo>
                    <a:pt x="2732" y="3535"/>
                  </a:lnTo>
                  <a:cubicBezTo>
                    <a:pt x="2785" y="3563"/>
                    <a:pt x="2841" y="3576"/>
                    <a:pt x="2894" y="3576"/>
                  </a:cubicBezTo>
                  <a:cubicBezTo>
                    <a:pt x="3098" y="3576"/>
                    <a:pt x="3278" y="3394"/>
                    <a:pt x="3237" y="3167"/>
                  </a:cubicBezTo>
                  <a:lnTo>
                    <a:pt x="3119" y="2487"/>
                  </a:lnTo>
                  <a:cubicBezTo>
                    <a:pt x="3105" y="2374"/>
                    <a:pt x="3140" y="2263"/>
                    <a:pt x="3223" y="2181"/>
                  </a:cubicBezTo>
                  <a:lnTo>
                    <a:pt x="3714" y="1699"/>
                  </a:lnTo>
                  <a:cubicBezTo>
                    <a:pt x="3923" y="1501"/>
                    <a:pt x="3806" y="1147"/>
                    <a:pt x="3518" y="1102"/>
                  </a:cubicBezTo>
                  <a:lnTo>
                    <a:pt x="2838" y="1005"/>
                  </a:lnTo>
                  <a:cubicBezTo>
                    <a:pt x="2727" y="989"/>
                    <a:pt x="2629" y="918"/>
                    <a:pt x="2578" y="816"/>
                  </a:cubicBezTo>
                  <a:lnTo>
                    <a:pt x="2276" y="196"/>
                  </a:lnTo>
                  <a:cubicBezTo>
                    <a:pt x="2210" y="66"/>
                    <a:pt x="2085" y="1"/>
                    <a:pt x="1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40"/>
          <p:cNvSpPr/>
          <p:nvPr/>
        </p:nvSpPr>
        <p:spPr>
          <a:xfrm>
            <a:off x="1646325" y="1726150"/>
            <a:ext cx="576015" cy="38928"/>
          </a:xfrm>
          <a:custGeom>
            <a:avLst/>
            <a:gdLst/>
            <a:ahLst/>
            <a:cxnLst/>
            <a:rect l="l" t="t" r="r" b="b"/>
            <a:pathLst>
              <a:path w="21856" h="1295" extrusionOk="0">
                <a:moveTo>
                  <a:pt x="647" y="1"/>
                </a:moveTo>
                <a:cubicBezTo>
                  <a:pt x="286" y="1"/>
                  <a:pt x="0" y="286"/>
                  <a:pt x="0" y="648"/>
                </a:cubicBezTo>
                <a:cubicBezTo>
                  <a:pt x="0" y="1002"/>
                  <a:pt x="286" y="1294"/>
                  <a:pt x="647" y="1294"/>
                </a:cubicBezTo>
                <a:lnTo>
                  <a:pt x="21209" y="1294"/>
                </a:lnTo>
                <a:cubicBezTo>
                  <a:pt x="21570" y="1294"/>
                  <a:pt x="21855" y="1002"/>
                  <a:pt x="21855" y="648"/>
                </a:cubicBezTo>
                <a:cubicBezTo>
                  <a:pt x="21855" y="286"/>
                  <a:pt x="21570" y="1"/>
                  <a:pt x="2120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0"/>
          <p:cNvSpPr/>
          <p:nvPr/>
        </p:nvSpPr>
        <p:spPr>
          <a:xfrm>
            <a:off x="1646325" y="1814558"/>
            <a:ext cx="576015" cy="38868"/>
          </a:xfrm>
          <a:custGeom>
            <a:avLst/>
            <a:gdLst/>
            <a:ahLst/>
            <a:cxnLst/>
            <a:rect l="l" t="t" r="r" b="b"/>
            <a:pathLst>
              <a:path w="21856" h="1293" extrusionOk="0">
                <a:moveTo>
                  <a:pt x="647" y="0"/>
                </a:moveTo>
                <a:cubicBezTo>
                  <a:pt x="286" y="0"/>
                  <a:pt x="0" y="291"/>
                  <a:pt x="0" y="646"/>
                </a:cubicBezTo>
                <a:cubicBezTo>
                  <a:pt x="0" y="1007"/>
                  <a:pt x="286" y="1292"/>
                  <a:pt x="647" y="1292"/>
                </a:cubicBezTo>
                <a:lnTo>
                  <a:pt x="21209" y="1292"/>
                </a:lnTo>
                <a:cubicBezTo>
                  <a:pt x="21570" y="1292"/>
                  <a:pt x="21855" y="1007"/>
                  <a:pt x="21855" y="646"/>
                </a:cubicBezTo>
                <a:cubicBezTo>
                  <a:pt x="21855" y="291"/>
                  <a:pt x="21570" y="0"/>
                  <a:pt x="2120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0"/>
          <p:cNvSpPr/>
          <p:nvPr/>
        </p:nvSpPr>
        <p:spPr>
          <a:xfrm>
            <a:off x="1646325" y="1902726"/>
            <a:ext cx="481479" cy="38898"/>
          </a:xfrm>
          <a:custGeom>
            <a:avLst/>
            <a:gdLst/>
            <a:ahLst/>
            <a:cxnLst/>
            <a:rect l="l" t="t" r="r" b="b"/>
            <a:pathLst>
              <a:path w="18269" h="1294" extrusionOk="0">
                <a:moveTo>
                  <a:pt x="647" y="1"/>
                </a:moveTo>
                <a:cubicBezTo>
                  <a:pt x="286" y="1"/>
                  <a:pt x="0" y="293"/>
                  <a:pt x="0" y="647"/>
                </a:cubicBezTo>
                <a:cubicBezTo>
                  <a:pt x="0" y="1007"/>
                  <a:pt x="286" y="1294"/>
                  <a:pt x="647" y="1294"/>
                </a:cubicBezTo>
                <a:lnTo>
                  <a:pt x="17623" y="1294"/>
                </a:lnTo>
                <a:cubicBezTo>
                  <a:pt x="17978" y="1294"/>
                  <a:pt x="18269" y="1007"/>
                  <a:pt x="18269" y="647"/>
                </a:cubicBezTo>
                <a:cubicBezTo>
                  <a:pt x="18269" y="293"/>
                  <a:pt x="17978" y="1"/>
                  <a:pt x="1762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" name="Google Shape;704;p40"/>
          <p:cNvGrpSpPr/>
          <p:nvPr/>
        </p:nvGrpSpPr>
        <p:grpSpPr>
          <a:xfrm>
            <a:off x="1884725" y="2724775"/>
            <a:ext cx="1355700" cy="262500"/>
            <a:chOff x="1884725" y="2724775"/>
            <a:chExt cx="1355700" cy="262500"/>
          </a:xfrm>
        </p:grpSpPr>
        <p:sp>
          <p:nvSpPr>
            <p:cNvPr id="705" name="Google Shape;705;p40"/>
            <p:cNvSpPr/>
            <p:nvPr/>
          </p:nvSpPr>
          <p:spPr>
            <a:xfrm>
              <a:off x="1884725" y="2724775"/>
              <a:ext cx="1355700" cy="262500"/>
            </a:xfrm>
            <a:prstGeom prst="roundRect">
              <a:avLst>
                <a:gd name="adj" fmla="val 236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2176700" y="2836550"/>
              <a:ext cx="964615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2176700" y="2836550"/>
              <a:ext cx="463839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1983825" y="2792040"/>
              <a:ext cx="133214" cy="127937"/>
            </a:xfrm>
            <a:custGeom>
              <a:avLst/>
              <a:gdLst/>
              <a:ahLst/>
              <a:cxnLst/>
              <a:rect l="l" t="t" r="r" b="b"/>
              <a:pathLst>
                <a:path w="9517" h="9140" extrusionOk="0">
                  <a:moveTo>
                    <a:pt x="2167" y="1"/>
                  </a:moveTo>
                  <a:lnTo>
                    <a:pt x="2167" y="4844"/>
                  </a:lnTo>
                  <a:lnTo>
                    <a:pt x="0" y="4844"/>
                  </a:lnTo>
                  <a:lnTo>
                    <a:pt x="2167" y="6803"/>
                  </a:lnTo>
                  <a:lnTo>
                    <a:pt x="4761" y="9139"/>
                  </a:lnTo>
                  <a:lnTo>
                    <a:pt x="9517" y="4844"/>
                  </a:lnTo>
                  <a:lnTo>
                    <a:pt x="7348" y="4844"/>
                  </a:lnTo>
                  <a:lnTo>
                    <a:pt x="7348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40"/>
          <p:cNvGrpSpPr/>
          <p:nvPr/>
        </p:nvGrpSpPr>
        <p:grpSpPr>
          <a:xfrm>
            <a:off x="1251920" y="3452543"/>
            <a:ext cx="694832" cy="494692"/>
            <a:chOff x="3336290" y="764021"/>
            <a:chExt cx="810300" cy="576900"/>
          </a:xfrm>
        </p:grpSpPr>
        <p:sp>
          <p:nvSpPr>
            <p:cNvPr id="710" name="Google Shape;710;p40"/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40"/>
          <p:cNvGrpSpPr/>
          <p:nvPr/>
        </p:nvGrpSpPr>
        <p:grpSpPr>
          <a:xfrm>
            <a:off x="2895002" y="3452544"/>
            <a:ext cx="767672" cy="251306"/>
            <a:chOff x="6394925" y="2541508"/>
            <a:chExt cx="736800" cy="241200"/>
          </a:xfrm>
        </p:grpSpPr>
        <p:sp>
          <p:nvSpPr>
            <p:cNvPr id="714" name="Google Shape;714;p40"/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40"/>
          <p:cNvSpPr/>
          <p:nvPr/>
        </p:nvSpPr>
        <p:spPr>
          <a:xfrm>
            <a:off x="3333299" y="1699552"/>
            <a:ext cx="440861" cy="441047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0"/>
          <p:cNvSpPr/>
          <p:nvPr/>
        </p:nvSpPr>
        <p:spPr>
          <a:xfrm>
            <a:off x="3435392" y="1812376"/>
            <a:ext cx="236675" cy="215400"/>
          </a:xfrm>
          <a:custGeom>
            <a:avLst/>
            <a:gdLst/>
            <a:ahLst/>
            <a:cxnLst/>
            <a:rect l="l" t="t" r="r" b="b"/>
            <a:pathLst>
              <a:path w="9467" h="8616" extrusionOk="0">
                <a:moveTo>
                  <a:pt x="4733" y="1"/>
                </a:moveTo>
                <a:cubicBezTo>
                  <a:pt x="4606" y="1"/>
                  <a:pt x="4480" y="48"/>
                  <a:pt x="4383" y="142"/>
                </a:cubicBezTo>
                <a:lnTo>
                  <a:pt x="210" y="4131"/>
                </a:lnTo>
                <a:cubicBezTo>
                  <a:pt x="10" y="4325"/>
                  <a:pt x="0" y="4648"/>
                  <a:pt x="194" y="4847"/>
                </a:cubicBezTo>
                <a:cubicBezTo>
                  <a:pt x="295" y="4952"/>
                  <a:pt x="429" y="5005"/>
                  <a:pt x="564" y="5005"/>
                </a:cubicBezTo>
                <a:cubicBezTo>
                  <a:pt x="690" y="5005"/>
                  <a:pt x="817" y="4959"/>
                  <a:pt x="916" y="4867"/>
                </a:cubicBezTo>
                <a:lnTo>
                  <a:pt x="4730" y="1211"/>
                </a:lnTo>
                <a:lnTo>
                  <a:pt x="8551" y="4867"/>
                </a:lnTo>
                <a:cubicBezTo>
                  <a:pt x="8648" y="4959"/>
                  <a:pt x="8776" y="5005"/>
                  <a:pt x="8903" y="5005"/>
                </a:cubicBezTo>
                <a:cubicBezTo>
                  <a:pt x="9037" y="5005"/>
                  <a:pt x="9170" y="4955"/>
                  <a:pt x="9271" y="4847"/>
                </a:cubicBezTo>
                <a:cubicBezTo>
                  <a:pt x="9467" y="4648"/>
                  <a:pt x="9456" y="4325"/>
                  <a:pt x="9257" y="4131"/>
                </a:cubicBezTo>
                <a:lnTo>
                  <a:pt x="5084" y="142"/>
                </a:lnTo>
                <a:cubicBezTo>
                  <a:pt x="4986" y="48"/>
                  <a:pt x="4860" y="1"/>
                  <a:pt x="4733" y="1"/>
                </a:cubicBezTo>
                <a:close/>
                <a:moveTo>
                  <a:pt x="4730" y="2203"/>
                </a:moveTo>
                <a:lnTo>
                  <a:pt x="1355" y="5434"/>
                </a:lnTo>
                <a:lnTo>
                  <a:pt x="1355" y="8616"/>
                </a:lnTo>
                <a:lnTo>
                  <a:pt x="3928" y="8616"/>
                </a:lnTo>
                <a:lnTo>
                  <a:pt x="3928" y="6529"/>
                </a:lnTo>
                <a:lnTo>
                  <a:pt x="5539" y="6529"/>
                </a:lnTo>
                <a:lnTo>
                  <a:pt x="5539" y="8616"/>
                </a:lnTo>
                <a:lnTo>
                  <a:pt x="8106" y="8616"/>
                </a:lnTo>
                <a:lnTo>
                  <a:pt x="8106" y="5434"/>
                </a:lnTo>
                <a:lnTo>
                  <a:pt x="4730" y="220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0"/>
          <p:cNvSpPr/>
          <p:nvPr/>
        </p:nvSpPr>
        <p:spPr>
          <a:xfrm>
            <a:off x="3118883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0"/>
          <p:cNvSpPr/>
          <p:nvPr/>
        </p:nvSpPr>
        <p:spPr>
          <a:xfrm>
            <a:off x="2904474" y="1853125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62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948599" y="1893800"/>
            <a:ext cx="4129625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TECHNOLOGIES</a:t>
            </a:r>
            <a:endParaRPr dirty="0"/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/02</a:t>
            </a:r>
            <a:endParaRPr dirty="0"/>
          </a:p>
        </p:txBody>
      </p:sp>
      <p:sp>
        <p:nvSpPr>
          <p:cNvPr id="605" name="Google Shape;605;p37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08" name="Google Shape;608;p37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609" name="Google Shape;609;p3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15" name="Google Shape;615;p3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p3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19" name="Google Shape;619;p3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2" name="Google Shape;622;p37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23" name="Google Shape;623;p37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633;p37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8" name="Google Shape;638;p3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39" name="Google Shape;639;p3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" name="Google Shape;640;p3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41" name="Google Shape;641;p3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3" name="Google Shape;643;p3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" name="Google Shape;647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24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50"/>
          <p:cNvGrpSpPr/>
          <p:nvPr/>
        </p:nvGrpSpPr>
        <p:grpSpPr>
          <a:xfrm>
            <a:off x="1225496" y="1519877"/>
            <a:ext cx="737100" cy="737100"/>
            <a:chOff x="991075" y="1881675"/>
            <a:chExt cx="737100" cy="737100"/>
          </a:xfrm>
        </p:grpSpPr>
        <p:sp>
          <p:nvSpPr>
            <p:cNvPr id="935" name="Google Shape;935;p5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50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/C#</a:t>
            </a:r>
            <a:endParaRPr dirty="0"/>
          </a:p>
        </p:txBody>
      </p:sp>
      <p:grpSp>
        <p:nvGrpSpPr>
          <p:cNvPr id="938" name="Google Shape;93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39" name="Google Shape;93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2" name="Google Shape;94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3" name="Google Shape;94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5" name="Google Shape;94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6" name="Google Shape;94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47" name="Google Shape;94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49" name="Google Shape;94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0" name="Google Shape;95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2" name="Google Shape;952;p50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>
                <a:solidFill>
                  <a:schemeClr val="dk2"/>
                </a:solidFill>
              </a:rPr>
              <a:t>INDEX.HTML</a:t>
            </a:r>
            <a:endParaRPr sz="1000" b="0">
              <a:solidFill>
                <a:schemeClr val="dk2"/>
              </a:solidFill>
            </a:endParaRPr>
          </a:p>
        </p:txBody>
      </p:sp>
      <p:sp>
        <p:nvSpPr>
          <p:cNvPr id="953" name="Google Shape;953;p50"/>
          <p:cNvSpPr txBox="1">
            <a:spLocks noGrp="1"/>
          </p:cNvSpPr>
          <p:nvPr>
            <p:ph type="subTitle" idx="3"/>
          </p:nvPr>
        </p:nvSpPr>
        <p:spPr>
          <a:xfrm>
            <a:off x="796200" y="2927650"/>
            <a:ext cx="3664964" cy="127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cross-platform game engine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First announced and released in June 2005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Extended to support a variety of platform</a:t>
            </a:r>
          </a:p>
        </p:txBody>
      </p:sp>
      <p:sp>
        <p:nvSpPr>
          <p:cNvPr id="954" name="Google Shape;954;p50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/Unity</a:t>
            </a:r>
            <a:endParaRPr dirty="0"/>
          </a:p>
        </p:txBody>
      </p:sp>
      <p:sp>
        <p:nvSpPr>
          <p:cNvPr id="955" name="Google Shape;955;p50"/>
          <p:cNvSpPr txBox="1">
            <a:spLocks noGrp="1"/>
          </p:cNvSpPr>
          <p:nvPr>
            <p:ph type="subTitle" idx="4"/>
          </p:nvPr>
        </p:nvSpPr>
        <p:spPr>
          <a:xfrm>
            <a:off x="4682838" y="2927650"/>
            <a:ext cx="3664962" cy="1570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-A script must be attached to a </a:t>
            </a:r>
            <a:r>
              <a:rPr lang="en-US" dirty="0" err="1"/>
              <a:t>GameObject</a:t>
            </a:r>
            <a:r>
              <a:rPr lang="en-US" dirty="0"/>
              <a:t> in the scene in order to be called by Unity.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-The language that’s used in Unity is called C#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-Object-oriented scripting languages</a:t>
            </a:r>
            <a:endParaRPr dirty="0"/>
          </a:p>
        </p:txBody>
      </p:sp>
      <p:sp>
        <p:nvSpPr>
          <p:cNvPr id="956" name="Google Shape;956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/TEACHNOLOGIES</a:t>
            </a:r>
            <a:endParaRPr dirty="0"/>
          </a:p>
        </p:txBody>
      </p:sp>
      <p:grpSp>
        <p:nvGrpSpPr>
          <p:cNvPr id="962" name="Google Shape;962;p50"/>
          <p:cNvGrpSpPr/>
          <p:nvPr/>
        </p:nvGrpSpPr>
        <p:grpSpPr>
          <a:xfrm>
            <a:off x="5126408" y="1519877"/>
            <a:ext cx="737100" cy="737100"/>
            <a:chOff x="991075" y="1881675"/>
            <a:chExt cx="737100" cy="737100"/>
          </a:xfrm>
        </p:grpSpPr>
        <p:sp>
          <p:nvSpPr>
            <p:cNvPr id="963" name="Google Shape;963;p50"/>
            <p:cNvSpPr/>
            <p:nvPr/>
          </p:nvSpPr>
          <p:spPr>
            <a:xfrm>
              <a:off x="994970" y="1883200"/>
              <a:ext cx="733200" cy="733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 rot="10800000">
              <a:off x="991075" y="1881675"/>
              <a:ext cx="737100" cy="737100"/>
            </a:xfrm>
            <a:prstGeom prst="pie">
              <a:avLst>
                <a:gd name="adj1" fmla="val 5438597"/>
                <a:gd name="adj2" fmla="val 1620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50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0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5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93" name="Google Shape;993;p5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6" name="Google Shape;996;p50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054224A-0377-81A8-28DB-EFBE50136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8814" y="1588150"/>
            <a:ext cx="532287" cy="59807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7D7FEE6-B336-239D-3332-3961083AF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399" y="1574400"/>
            <a:ext cx="633291" cy="6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588" name="Google Shape;588;p3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589" name="Google Shape;589;p3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2" name="Google Shape;592;p3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593" name="Google Shape;593;p3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3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595" name="Google Shape;595;p3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6" name="Google Shape;596;p3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597" name="Google Shape;597;p3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" name="Google Shape;598;p3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99" name="Google Shape;599;p3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600" name="Google Shape;600;p3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3" name="Google Shape;603;p37"/>
          <p:cNvSpPr txBox="1">
            <a:spLocks noGrp="1"/>
          </p:cNvSpPr>
          <p:nvPr>
            <p:ph type="title"/>
          </p:nvPr>
        </p:nvSpPr>
        <p:spPr>
          <a:xfrm>
            <a:off x="948599" y="1893800"/>
            <a:ext cx="4129625" cy="14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</a:t>
            </a:r>
            <a:endParaRPr dirty="0"/>
          </a:p>
        </p:txBody>
      </p:sp>
      <p:sp>
        <p:nvSpPr>
          <p:cNvPr id="604" name="Google Shape;604;p37"/>
          <p:cNvSpPr txBox="1">
            <a:spLocks noGrp="1"/>
          </p:cNvSpPr>
          <p:nvPr>
            <p:ph type="title" idx="2"/>
          </p:nvPr>
        </p:nvSpPr>
        <p:spPr>
          <a:xfrm>
            <a:off x="948600" y="1052000"/>
            <a:ext cx="162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/03</a:t>
            </a:r>
            <a:endParaRPr dirty="0"/>
          </a:p>
        </p:txBody>
      </p:sp>
      <p:sp>
        <p:nvSpPr>
          <p:cNvPr id="605" name="Google Shape;605;p37"/>
          <p:cNvSpPr txBox="1">
            <a:spLocks noGrp="1"/>
          </p:cNvSpPr>
          <p:nvPr>
            <p:ph type="subTitle" idx="1"/>
          </p:nvPr>
        </p:nvSpPr>
        <p:spPr>
          <a:xfrm>
            <a:off x="948600" y="3392900"/>
            <a:ext cx="3652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37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7" name="Google Shape;607;p37"/>
          <p:cNvCxnSpPr/>
          <p:nvPr/>
        </p:nvCxnSpPr>
        <p:spPr>
          <a:xfrm>
            <a:off x="4285625" y="3749588"/>
            <a:ext cx="79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608" name="Google Shape;608;p37"/>
          <p:cNvGrpSpPr/>
          <p:nvPr/>
        </p:nvGrpSpPr>
        <p:grpSpPr>
          <a:xfrm>
            <a:off x="5380450" y="1070563"/>
            <a:ext cx="2867518" cy="3002387"/>
            <a:chOff x="5380450" y="1070563"/>
            <a:chExt cx="2867518" cy="3002387"/>
          </a:xfrm>
        </p:grpSpPr>
        <p:sp>
          <p:nvSpPr>
            <p:cNvPr id="609" name="Google Shape;609;p3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D90E1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3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615" name="Google Shape;615;p3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8" name="Google Shape;618;p3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619" name="Google Shape;619;p3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22" name="Google Shape;622;p37"/>
            <p:cNvGrpSpPr/>
            <p:nvPr/>
          </p:nvGrpSpPr>
          <p:grpSpPr>
            <a:xfrm>
              <a:off x="6533820" y="2611181"/>
              <a:ext cx="1714149" cy="744321"/>
              <a:chOff x="6709845" y="3859168"/>
              <a:chExt cx="1714149" cy="744321"/>
            </a:xfrm>
          </p:grpSpPr>
          <p:grpSp>
            <p:nvGrpSpPr>
              <p:cNvPr id="623" name="Google Shape;623;p37"/>
              <p:cNvGrpSpPr/>
              <p:nvPr/>
            </p:nvGrpSpPr>
            <p:grpSpPr>
              <a:xfrm>
                <a:off x="6709845" y="3859168"/>
                <a:ext cx="1714149" cy="744321"/>
                <a:chOff x="6709845" y="3859168"/>
                <a:chExt cx="1714149" cy="744321"/>
              </a:xfrm>
            </p:grpSpPr>
            <p:sp>
              <p:nvSpPr>
                <p:cNvPr id="624" name="Google Shape;624;p37"/>
                <p:cNvSpPr/>
                <p:nvPr/>
              </p:nvSpPr>
              <p:spPr>
                <a:xfrm>
                  <a:off x="6709845" y="3859168"/>
                  <a:ext cx="1714149" cy="744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18" h="13295" extrusionOk="0">
                      <a:moveTo>
                        <a:pt x="2363" y="1"/>
                      </a:moveTo>
                      <a:cubicBezTo>
                        <a:pt x="1058" y="1"/>
                        <a:pt x="0" y="1059"/>
                        <a:pt x="0" y="2363"/>
                      </a:cubicBezTo>
                      <a:lnTo>
                        <a:pt x="0" y="10932"/>
                      </a:lnTo>
                      <a:cubicBezTo>
                        <a:pt x="0" y="12236"/>
                        <a:pt x="1058" y="13294"/>
                        <a:pt x="2363" y="13294"/>
                      </a:cubicBezTo>
                      <a:lnTo>
                        <a:pt x="28256" y="13294"/>
                      </a:lnTo>
                      <a:cubicBezTo>
                        <a:pt x="29560" y="13294"/>
                        <a:pt x="30617" y="12236"/>
                        <a:pt x="30617" y="10932"/>
                      </a:cubicBezTo>
                      <a:lnTo>
                        <a:pt x="30617" y="2363"/>
                      </a:lnTo>
                      <a:cubicBezTo>
                        <a:pt x="30617" y="1059"/>
                        <a:pt x="29560" y="1"/>
                        <a:pt x="28256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/>
                    </a:gs>
                    <a:gs pos="100000">
                      <a:srgbClr val="C5C7F4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6913802" y="4007811"/>
                  <a:ext cx="309765" cy="164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4" extrusionOk="0">
                      <a:moveTo>
                        <a:pt x="1465" y="0"/>
                      </a:moveTo>
                      <a:cubicBezTo>
                        <a:pt x="659" y="0"/>
                        <a:pt x="0" y="658"/>
                        <a:pt x="0" y="1471"/>
                      </a:cubicBezTo>
                      <a:cubicBezTo>
                        <a:pt x="0" y="2276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6"/>
                        <a:pt x="5532" y="1471"/>
                      </a:cubicBezTo>
                      <a:cubicBezTo>
                        <a:pt x="5532" y="658"/>
                        <a:pt x="4874" y="0"/>
                        <a:pt x="4068" y="0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6899134" y="3993367"/>
                  <a:ext cx="193092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9" h="3456" extrusionOk="0">
                      <a:moveTo>
                        <a:pt x="1727" y="0"/>
                      </a:moveTo>
                      <a:cubicBezTo>
                        <a:pt x="772" y="0"/>
                        <a:pt x="0" y="773"/>
                        <a:pt x="0" y="1729"/>
                      </a:cubicBezTo>
                      <a:cubicBezTo>
                        <a:pt x="0" y="2677"/>
                        <a:pt x="772" y="3456"/>
                        <a:pt x="1727" y="3456"/>
                      </a:cubicBezTo>
                      <a:cubicBezTo>
                        <a:pt x="2677" y="3456"/>
                        <a:pt x="3448" y="2677"/>
                        <a:pt x="3448" y="1729"/>
                      </a:cubicBezTo>
                      <a:cubicBezTo>
                        <a:pt x="3448" y="773"/>
                        <a:pt x="2677" y="0"/>
                        <a:pt x="1727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6927239" y="4021584"/>
                  <a:ext cx="136883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2443" extrusionOk="0">
                      <a:moveTo>
                        <a:pt x="1225" y="0"/>
                      </a:moveTo>
                      <a:cubicBezTo>
                        <a:pt x="550" y="0"/>
                        <a:pt x="1" y="549"/>
                        <a:pt x="1" y="1225"/>
                      </a:cubicBezTo>
                      <a:cubicBezTo>
                        <a:pt x="1" y="1899"/>
                        <a:pt x="550" y="2442"/>
                        <a:pt x="1225" y="2442"/>
                      </a:cubicBezTo>
                      <a:cubicBezTo>
                        <a:pt x="1895" y="2442"/>
                        <a:pt x="2444" y="1899"/>
                        <a:pt x="2444" y="1225"/>
                      </a:cubicBezTo>
                      <a:cubicBezTo>
                        <a:pt x="2444" y="549"/>
                        <a:pt x="1895" y="0"/>
                        <a:pt x="12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6913802" y="4290541"/>
                  <a:ext cx="309765" cy="164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3" h="2935" extrusionOk="0">
                      <a:moveTo>
                        <a:pt x="1465" y="1"/>
                      </a:moveTo>
                      <a:cubicBezTo>
                        <a:pt x="659" y="1"/>
                        <a:pt x="0" y="658"/>
                        <a:pt x="0" y="1471"/>
                      </a:cubicBezTo>
                      <a:cubicBezTo>
                        <a:pt x="0" y="2277"/>
                        <a:pt x="659" y="2934"/>
                        <a:pt x="1465" y="2934"/>
                      </a:cubicBezTo>
                      <a:lnTo>
                        <a:pt x="4068" y="2934"/>
                      </a:lnTo>
                      <a:cubicBezTo>
                        <a:pt x="4874" y="2934"/>
                        <a:pt x="5532" y="2277"/>
                        <a:pt x="5532" y="1471"/>
                      </a:cubicBezTo>
                      <a:cubicBezTo>
                        <a:pt x="5532" y="658"/>
                        <a:pt x="4874" y="1"/>
                        <a:pt x="4068" y="1"/>
                      </a:cubicBezTo>
                      <a:close/>
                    </a:path>
                  </a:pathLst>
                </a:custGeom>
                <a:solidFill>
                  <a:srgbClr val="292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7041282" y="4276097"/>
                  <a:ext cx="193428" cy="193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5" h="3456" extrusionOk="0">
                      <a:moveTo>
                        <a:pt x="1728" y="1"/>
                      </a:moveTo>
                      <a:cubicBezTo>
                        <a:pt x="772" y="1"/>
                        <a:pt x="1" y="773"/>
                        <a:pt x="1" y="1729"/>
                      </a:cubicBezTo>
                      <a:cubicBezTo>
                        <a:pt x="1" y="2677"/>
                        <a:pt x="772" y="3456"/>
                        <a:pt x="1728" y="3456"/>
                      </a:cubicBezTo>
                      <a:cubicBezTo>
                        <a:pt x="2683" y="3456"/>
                        <a:pt x="3454" y="2677"/>
                        <a:pt x="3454" y="1729"/>
                      </a:cubicBezTo>
                      <a:cubicBezTo>
                        <a:pt x="3454" y="773"/>
                        <a:pt x="2683" y="1"/>
                        <a:pt x="17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7069779" y="4304314"/>
                  <a:ext cx="136491" cy="13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" h="2443" extrusionOk="0">
                      <a:moveTo>
                        <a:pt x="1219" y="0"/>
                      </a:moveTo>
                      <a:cubicBezTo>
                        <a:pt x="543" y="0"/>
                        <a:pt x="1" y="550"/>
                        <a:pt x="1" y="1225"/>
                      </a:cubicBezTo>
                      <a:cubicBezTo>
                        <a:pt x="1" y="1899"/>
                        <a:pt x="543" y="2443"/>
                        <a:pt x="1219" y="2443"/>
                      </a:cubicBezTo>
                      <a:cubicBezTo>
                        <a:pt x="1894" y="2443"/>
                        <a:pt x="2438" y="1899"/>
                        <a:pt x="2438" y="1225"/>
                      </a:cubicBezTo>
                      <a:cubicBezTo>
                        <a:pt x="2438" y="550"/>
                        <a:pt x="1894" y="0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7455972" y="4025727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24"/>
                      </a:cubicBezTo>
                      <a:cubicBezTo>
                        <a:pt x="1" y="1597"/>
                        <a:pt x="464" y="2054"/>
                        <a:pt x="1030" y="2054"/>
                      </a:cubicBezTo>
                      <a:cubicBezTo>
                        <a:pt x="1596" y="2054"/>
                        <a:pt x="2060" y="1597"/>
                        <a:pt x="2060" y="1024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68E"/>
                    </a:gs>
                    <a:gs pos="100000">
                      <a:srgbClr val="FFD966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7455972" y="4315231"/>
                  <a:ext cx="115385" cy="114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054" extrusionOk="0">
                      <a:moveTo>
                        <a:pt x="1030" y="0"/>
                      </a:moveTo>
                      <a:cubicBezTo>
                        <a:pt x="464" y="0"/>
                        <a:pt x="1" y="457"/>
                        <a:pt x="1" y="1030"/>
                      </a:cubicBezTo>
                      <a:cubicBezTo>
                        <a:pt x="1" y="1595"/>
                        <a:pt x="464" y="2054"/>
                        <a:pt x="1030" y="2054"/>
                      </a:cubicBezTo>
                      <a:cubicBezTo>
                        <a:pt x="1596" y="2054"/>
                        <a:pt x="2060" y="1595"/>
                        <a:pt x="2060" y="1030"/>
                      </a:cubicBezTo>
                      <a:cubicBezTo>
                        <a:pt x="2060" y="457"/>
                        <a:pt x="1596" y="0"/>
                        <a:pt x="10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E9A984"/>
                    </a:gs>
                    <a:gs pos="100000">
                      <a:srgbClr val="E57C8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3" name="Google Shape;633;p37"/>
              <p:cNvGrpSpPr/>
              <p:nvPr/>
            </p:nvGrpSpPr>
            <p:grpSpPr>
              <a:xfrm>
                <a:off x="7629944" y="4025885"/>
                <a:ext cx="545407" cy="410286"/>
                <a:chOff x="7629944" y="4025885"/>
                <a:chExt cx="545407" cy="410286"/>
              </a:xfrm>
            </p:grpSpPr>
            <p:sp>
              <p:nvSpPr>
                <p:cNvPr id="634" name="Google Shape;634;p37"/>
                <p:cNvSpPr/>
                <p:nvPr/>
              </p:nvSpPr>
              <p:spPr>
                <a:xfrm>
                  <a:off x="7629952" y="4025885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7629952" y="4309442"/>
                  <a:ext cx="5454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7629944" y="4107719"/>
                  <a:ext cx="367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7629945" y="4389971"/>
                  <a:ext cx="460200" cy="462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8" name="Google Shape;638;p3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639" name="Google Shape;639;p3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0" name="Google Shape;640;p3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641" name="Google Shape;641;p3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3" name="Google Shape;643;p3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644" name="Google Shape;644;p3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solidFill>
                <a:srgbClr val="29283D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7" name="Google Shape;647;p37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7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7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331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/CLASS DIAGRAM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084D57E-D37A-FB79-D85F-9122B1DB83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728" y="1112700"/>
            <a:ext cx="4295708" cy="39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2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>
            <a:spLocks noGrp="1"/>
          </p:cNvSpPr>
          <p:nvPr>
            <p:ph type="subTitle" idx="1"/>
          </p:nvPr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DHD Team</a:t>
            </a:r>
          </a:p>
        </p:txBody>
      </p:sp>
      <p:grpSp>
        <p:nvGrpSpPr>
          <p:cNvPr id="465" name="Google Shape;465;p32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66" name="Google Shape;466;p32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32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32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9" name="Google Shape;469;p32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470" name="Google Shape;470;p32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1" name="Google Shape;471;p32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72" name="Google Shape;472;p32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3" name="Google Shape;473;p32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74" name="Google Shape;474;p32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" name="Google Shape;475;p32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76" name="Google Shape;476;p32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77" name="Google Shape;477;p32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9" name="Google Shape;479;p32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/MAKING ENVIROMENT</a:t>
            </a:r>
            <a:endParaRPr dirty="0"/>
          </a:p>
        </p:txBody>
      </p:sp>
      <p:sp>
        <p:nvSpPr>
          <p:cNvPr id="482" name="Google Shape;482;p32">
            <a:hlinkClick r:id="rId4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2">
            <a:hlinkClick r:id="rId4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2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2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2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487" name="Google Shape;487;p32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EA931-27E1-7510-4B26-D8F6259FD1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91" t="11448" r="23864" b="42492"/>
          <a:stretch/>
        </p:blipFill>
        <p:spPr>
          <a:xfrm>
            <a:off x="720000" y="1184786"/>
            <a:ext cx="7703999" cy="34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18265"/>
      </p:ext>
    </p:extLst>
  </p:cSld>
  <p:clrMapOvr>
    <a:masterClrMapping/>
  </p:clrMapOvr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379</Words>
  <Application>Microsoft Office PowerPoint</Application>
  <PresentationFormat>On-screen Show (16:9)</PresentationFormat>
  <Paragraphs>110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Roboto Condensed Light</vt:lpstr>
      <vt:lpstr>Fira Code</vt:lpstr>
      <vt:lpstr>Bebas Neue</vt:lpstr>
      <vt:lpstr>Times New Roman</vt:lpstr>
      <vt:lpstr>Fira Code Light</vt:lpstr>
      <vt:lpstr>Arial</vt:lpstr>
      <vt:lpstr>Oswald</vt:lpstr>
      <vt:lpstr>How to Code Workshop by Slidesgo</vt:lpstr>
      <vt:lpstr>3D Fighting Game</vt:lpstr>
      <vt:lpstr>Introduce</vt:lpstr>
      <vt:lpstr>INTRODUCTION</vt:lpstr>
      <vt:lpstr>/INTRODUCTION</vt:lpstr>
      <vt:lpstr>TECHNOLOGIES</vt:lpstr>
      <vt:lpstr>/TEACHNOLOGIES</vt:lpstr>
      <vt:lpstr>IMPLEMENT</vt:lpstr>
      <vt:lpstr>/CLASS DIAGRAM</vt:lpstr>
      <vt:lpstr>/MAKING ENVIROMENT</vt:lpstr>
      <vt:lpstr>/MAKING ENVIROMENT</vt:lpstr>
      <vt:lpstr>/MAKING ENVIROMENT</vt:lpstr>
      <vt:lpstr>/MAKING CHARACTER MODELS</vt:lpstr>
      <vt:lpstr>/MAKING CHARACTER MODELS</vt:lpstr>
      <vt:lpstr>/MOVEMENTS AND ANIMATIONS</vt:lpstr>
      <vt:lpstr>/MOVEMENTS AND ANIMATIONS</vt:lpstr>
      <vt:lpstr>/HIT BOX</vt:lpstr>
      <vt:lpstr>/HIT BOX</vt:lpstr>
      <vt:lpstr>/HIT BOX</vt:lpstr>
      <vt:lpstr>/SOUND</vt:lpstr>
      <vt:lpstr>/SOUND</vt:lpstr>
      <vt:lpstr>/SOUND</vt:lpstr>
      <vt:lpstr>/CAMERA SHAKE</vt:lpstr>
      <vt:lpstr>/HEALTH BAR</vt:lpstr>
      <vt:lpstr>/HEALTH BAR</vt:lpstr>
      <vt:lpstr>Result and Future Work</vt:lpstr>
      <vt:lpstr>/THANKS!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Fighting Game</dc:title>
  <cp:lastModifiedBy>MAI LE HUNG</cp:lastModifiedBy>
  <cp:revision>4</cp:revision>
  <dcterms:modified xsi:type="dcterms:W3CDTF">2022-11-28T14:20:01Z</dcterms:modified>
</cp:coreProperties>
</file>